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4.xml" ContentType="application/inkml+xml"/>
  <Override PartName="/ppt/notesSlides/notesSlide16.xml" ContentType="application/vnd.openxmlformats-officedocument.presentationml.notesSlide+xml"/>
  <Override PartName="/ppt/ink/ink5.xml" ContentType="application/inkml+xml"/>
  <Override PartName="/ppt/notesSlides/notesSlide17.xml" ContentType="application/vnd.openxmlformats-officedocument.presentationml.notesSlide+xml"/>
  <Override PartName="/ppt/ink/ink6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9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0.xml" ContentType="application/inkml+xml"/>
  <Override PartName="/ppt/notesSlides/notesSlide26.xml" ContentType="application/vnd.openxmlformats-officedocument.presentationml.notesSlide+xml"/>
  <Override PartName="/ppt/ink/ink11.xml" ContentType="application/inkml+xml"/>
  <Override PartName="/ppt/notesSlides/notesSlide27.xml" ContentType="application/vnd.openxmlformats-officedocument.presentationml.notesSlide+xml"/>
  <Override PartName="/ppt/ink/ink12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4.xml" ContentType="application/inkml+xml"/>
  <Override PartName="/ppt/notesSlides/notesSlide34.xml" ContentType="application/vnd.openxmlformats-officedocument.presentationml.notesSlide+xml"/>
  <Override PartName="/ppt/ink/ink15.xml" ContentType="application/inkml+xml"/>
  <Override PartName="/ppt/notesSlides/notesSlide35.xml" ContentType="application/vnd.openxmlformats-officedocument.presentationml.notesSlide+xml"/>
  <Override PartName="/ppt/ink/ink16.xml" ContentType="application/inkml+xml"/>
  <Override PartName="/ppt/notesSlides/notesSlide36.xml" ContentType="application/vnd.openxmlformats-officedocument.presentationml.notesSlide+xml"/>
  <Override PartName="/ppt/ink/ink17.xml" ContentType="application/inkml+xml"/>
  <Override PartName="/ppt/notesSlides/notesSlide37.xml" ContentType="application/vnd.openxmlformats-officedocument.presentationml.notesSlide+xml"/>
  <Override PartName="/ppt/ink/ink18.xml" ContentType="application/inkml+xml"/>
  <Override PartName="/ppt/notesSlides/notesSlide38.xml" ContentType="application/vnd.openxmlformats-officedocument.presentationml.notesSlide+xml"/>
  <Override PartName="/ppt/ink/ink19.xml" ContentType="application/inkml+xml"/>
  <Override PartName="/ppt/notesSlides/notesSlide39.xml" ContentType="application/vnd.openxmlformats-officedocument.presentationml.notesSlide+xml"/>
  <Override PartName="/ppt/ink/ink20.xml" ContentType="application/inkml+xml"/>
  <Override PartName="/ppt/notesSlides/notesSlide40.xml" ContentType="application/vnd.openxmlformats-officedocument.presentationml.notesSlide+xml"/>
  <Override PartName="/ppt/ink/ink21.xml" ContentType="application/inkml+xml"/>
  <Override PartName="/ppt/notesSlides/notesSlide41.xml" ContentType="application/vnd.openxmlformats-officedocument.presentationml.notesSlide+xml"/>
  <Override PartName="/ppt/ink/ink22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23.xml" ContentType="application/inkml+xml"/>
  <Override PartName="/ppt/notesSlides/notesSlide44.xml" ContentType="application/vnd.openxmlformats-officedocument.presentationml.notesSlide+xml"/>
  <Override PartName="/ppt/ink/ink24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25.xml" ContentType="application/inkml+xml"/>
  <Override PartName="/ppt/notesSlides/notesSlide47.xml" ContentType="application/vnd.openxmlformats-officedocument.presentationml.notesSlide+xml"/>
  <Override PartName="/ppt/ink/ink26.xml" ContentType="application/inkml+xml"/>
  <Override PartName="/ppt/notesSlides/notesSlide48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29.xml" ContentType="application/inkml+xml"/>
  <Override PartName="/ppt/notesSlides/notesSlide51.xml" ContentType="application/vnd.openxmlformats-officedocument.presentationml.notesSlide+xml"/>
  <Override PartName="/ppt/ink/ink30.xml" ContentType="application/inkml+xml"/>
  <Override PartName="/ppt/notesSlides/notesSlide52.xml" ContentType="application/vnd.openxmlformats-officedocument.presentationml.notesSlide+xml"/>
  <Override PartName="/ppt/ink/ink31.xml" ContentType="application/inkml+xml"/>
  <Override PartName="/ppt/notesSlides/notesSlide53.xml" ContentType="application/vnd.openxmlformats-officedocument.presentationml.notesSlide+xml"/>
  <Override PartName="/ppt/ink/ink32.xml" ContentType="application/inkml+xml"/>
  <Override PartName="/ppt/notesSlides/notesSlide54.xml" ContentType="application/vnd.openxmlformats-officedocument.presentationml.notesSlide+xml"/>
  <Override PartName="/ppt/ink/ink33.xml" ContentType="application/inkml+xml"/>
  <Override PartName="/ppt/notesSlides/notesSlide55.xml" ContentType="application/vnd.openxmlformats-officedocument.presentationml.notesSlide+xml"/>
  <Override PartName="/ppt/ink/ink34.xml" ContentType="application/inkml+xml"/>
  <Override PartName="/ppt/notesSlides/notesSlide56.xml" ContentType="application/vnd.openxmlformats-officedocument.presentationml.notesSlide+xml"/>
  <Override PartName="/ppt/ink/ink35.xml" ContentType="application/inkml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36.xml" ContentType="application/inkml+xml"/>
  <Override PartName="/ppt/notesSlides/notesSlide60.xml" ContentType="application/vnd.openxmlformats-officedocument.presentationml.notesSlide+xml"/>
  <Override PartName="/ppt/ink/ink37.xml" ContentType="application/inkml+xml"/>
  <Override PartName="/ppt/notesSlides/notesSlide61.xml" ContentType="application/vnd.openxmlformats-officedocument.presentationml.notesSlide+xml"/>
  <Override PartName="/ppt/ink/ink38.xml" ContentType="application/inkml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86" r:id="rId3"/>
    <p:sldId id="344" r:id="rId4"/>
    <p:sldId id="345" r:id="rId5"/>
    <p:sldId id="349" r:id="rId6"/>
    <p:sldId id="346" r:id="rId7"/>
    <p:sldId id="337" r:id="rId8"/>
    <p:sldId id="323" r:id="rId9"/>
    <p:sldId id="334" r:id="rId10"/>
    <p:sldId id="335" r:id="rId11"/>
    <p:sldId id="338" r:id="rId12"/>
    <p:sldId id="340" r:id="rId13"/>
    <p:sldId id="341" r:id="rId14"/>
    <p:sldId id="342" r:id="rId15"/>
    <p:sldId id="339" r:id="rId16"/>
    <p:sldId id="385" r:id="rId17"/>
    <p:sldId id="343" r:id="rId18"/>
    <p:sldId id="382" r:id="rId19"/>
    <p:sldId id="379" r:id="rId20"/>
    <p:sldId id="384" r:id="rId21"/>
    <p:sldId id="383" r:id="rId22"/>
    <p:sldId id="347" r:id="rId23"/>
    <p:sldId id="348" r:id="rId24"/>
    <p:sldId id="350" r:id="rId25"/>
    <p:sldId id="351" r:id="rId26"/>
    <p:sldId id="352" r:id="rId27"/>
    <p:sldId id="353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81" r:id="rId48"/>
    <p:sldId id="375" r:id="rId49"/>
    <p:sldId id="376" r:id="rId50"/>
    <p:sldId id="377" r:id="rId51"/>
    <p:sldId id="378" r:id="rId52"/>
    <p:sldId id="386" r:id="rId53"/>
    <p:sldId id="387" r:id="rId54"/>
    <p:sldId id="388" r:id="rId55"/>
    <p:sldId id="391" r:id="rId56"/>
    <p:sldId id="390" r:id="rId57"/>
    <p:sldId id="389" r:id="rId58"/>
    <p:sldId id="392" r:id="rId59"/>
    <p:sldId id="393" r:id="rId60"/>
    <p:sldId id="396" r:id="rId61"/>
    <p:sldId id="394" r:id="rId62"/>
    <p:sldId id="364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5E9"/>
    <a:srgbClr val="7884DC"/>
    <a:srgbClr val="FF959E"/>
    <a:srgbClr val="4870C3"/>
    <a:srgbClr val="1D94E2"/>
    <a:srgbClr val="248ADC"/>
    <a:srgbClr val="228BDD"/>
    <a:srgbClr val="20C2F4"/>
    <a:srgbClr val="A7A7A7"/>
    <a:srgbClr val="FFC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04724-684C-3043-8929-32E7C75EB618}" v="5" dt="2023-07-27T08:54:42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6" autoAdjust="0"/>
    <p:restoredTop sz="78615" autoAdjust="0"/>
  </p:normalViewPr>
  <p:slideViewPr>
    <p:cSldViewPr snapToGrid="0">
      <p:cViewPr varScale="1">
        <p:scale>
          <a:sx n="87" d="100"/>
          <a:sy n="87" d="100"/>
        </p:scale>
        <p:origin x="1452" y="78"/>
      </p:cViewPr>
      <p:guideLst/>
    </p:cSldViewPr>
  </p:slideViewPr>
  <p:outlineViewPr>
    <p:cViewPr>
      <p:scale>
        <a:sx n="33" d="100"/>
        <a:sy n="33" d="100"/>
      </p:scale>
      <p:origin x="0" y="-4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지운" userId="d5dfea2c-d399-4941-b35a-d6891388e25d" providerId="ADAL" clId="{BDF19DDE-CBA0-487F-AFC9-B5822F28F013}"/>
    <pc:docChg chg="undo redo custSel addSld delSld modSld sldOrd">
      <pc:chgData name="이지운" userId="d5dfea2c-d399-4941-b35a-d6891388e25d" providerId="ADAL" clId="{BDF19DDE-CBA0-487F-AFC9-B5822F28F013}" dt="2023-07-27T07:05:10.580" v="5929" actId="47"/>
      <pc:docMkLst>
        <pc:docMk/>
      </pc:docMkLst>
      <pc:sldChg chg="modSp mod">
        <pc:chgData name="이지운" userId="d5dfea2c-d399-4941-b35a-d6891388e25d" providerId="ADAL" clId="{BDF19DDE-CBA0-487F-AFC9-B5822F28F013}" dt="2023-07-26T12:13:16.867" v="109" actId="20577"/>
        <pc:sldMkLst>
          <pc:docMk/>
          <pc:sldMk cId="1529420644" sldId="256"/>
        </pc:sldMkLst>
        <pc:spChg chg="mod">
          <ac:chgData name="이지운" userId="d5dfea2c-d399-4941-b35a-d6891388e25d" providerId="ADAL" clId="{BDF19DDE-CBA0-487F-AFC9-B5822F28F013}" dt="2023-07-26T12:13:16.867" v="109" actId="20577"/>
          <ac:spMkLst>
            <pc:docMk/>
            <pc:sldMk cId="1529420644" sldId="256"/>
            <ac:spMk id="121" creationId="{2AD30C32-EE3E-49F8-8A34-1A357F28165C}"/>
          </ac:spMkLst>
        </pc:spChg>
        <pc:spChg chg="mod">
          <ac:chgData name="이지운" userId="d5dfea2c-d399-4941-b35a-d6891388e25d" providerId="ADAL" clId="{BDF19DDE-CBA0-487F-AFC9-B5822F28F013}" dt="2023-07-26T12:12:33.886" v="1" actId="20577"/>
          <ac:spMkLst>
            <pc:docMk/>
            <pc:sldMk cId="1529420644" sldId="256"/>
            <ac:spMk id="141" creationId="{D7479425-3DD4-4F1D-B16A-731B88E21D3A}"/>
          </ac:spMkLst>
        </pc:spChg>
        <pc:spChg chg="mod">
          <ac:chgData name="이지운" userId="d5dfea2c-d399-4941-b35a-d6891388e25d" providerId="ADAL" clId="{BDF19DDE-CBA0-487F-AFC9-B5822F28F013}" dt="2023-07-26T12:13:09.916" v="78" actId="1076"/>
          <ac:spMkLst>
            <pc:docMk/>
            <pc:sldMk cId="1529420644" sldId="256"/>
            <ac:spMk id="154" creationId="{5B8D33FC-414B-42AE-A629-4969FDB0056E}"/>
          </ac:spMkLst>
        </pc:sp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298061173" sldId="274"/>
        </pc:sldMkLst>
      </pc:sldChg>
      <pc:sldChg chg="modSp mod">
        <pc:chgData name="이지운" userId="d5dfea2c-d399-4941-b35a-d6891388e25d" providerId="ADAL" clId="{BDF19DDE-CBA0-487F-AFC9-B5822F28F013}" dt="2023-07-27T05:44:10.242" v="4436" actId="20577"/>
        <pc:sldMkLst>
          <pc:docMk/>
          <pc:sldMk cId="3340838167" sldId="286"/>
        </pc:sldMkLst>
        <pc:spChg chg="mod">
          <ac:chgData name="이지운" userId="d5dfea2c-d399-4941-b35a-d6891388e25d" providerId="ADAL" clId="{BDF19DDE-CBA0-487F-AFC9-B5822F28F013}" dt="2023-07-27T05:44:10.242" v="4436" actId="20577"/>
          <ac:spMkLst>
            <pc:docMk/>
            <pc:sldMk cId="3340838167" sldId="286"/>
            <ac:spMk id="3" creationId="{9C23BF4C-16FB-0C0C-DE7B-11FD181A98BA}"/>
          </ac:spMkLst>
        </pc:spChg>
        <pc:spChg chg="mod">
          <ac:chgData name="이지운" userId="d5dfea2c-d399-4941-b35a-d6891388e25d" providerId="ADAL" clId="{BDF19DDE-CBA0-487F-AFC9-B5822F28F013}" dt="2023-07-26T12:26:52.020" v="362" actId="20577"/>
          <ac:spMkLst>
            <pc:docMk/>
            <pc:sldMk cId="3340838167" sldId="286"/>
            <ac:spMk id="9" creationId="{C1499F97-FBE4-410F-807B-6BA8520AA736}"/>
          </ac:spMkLst>
        </pc:sp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10290639" sldId="28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594641322" sldId="28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277944198" sldId="29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935322443" sldId="29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51469272" sldId="293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836521184" sldId="29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050769622" sldId="29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75660173" sldId="29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528416968" sldId="29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150823897" sldId="29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492140477" sldId="29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18661185" sldId="30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940857140" sldId="30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107037223" sldId="302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1928093957" sldId="304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1717033195" sldId="305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2828439100" sldId="306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3024012936" sldId="30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377185830" sldId="31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12378710" sldId="31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724490881" sldId="31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824728332" sldId="313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725897075" sldId="31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773988906" sldId="31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87488492" sldId="31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581782508" sldId="31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4290823821" sldId="31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726753879" sldId="31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988502122" sldId="32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947371357" sldId="32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764931524" sldId="322"/>
        </pc:sldMkLst>
      </pc:sldChg>
      <pc:sldChg chg="addSp delSp modSp mod">
        <pc:chgData name="이지운" userId="d5dfea2c-d399-4941-b35a-d6891388e25d" providerId="ADAL" clId="{BDF19DDE-CBA0-487F-AFC9-B5822F28F013}" dt="2023-07-26T12:31:00.036" v="448" actId="1076"/>
        <pc:sldMkLst>
          <pc:docMk/>
          <pc:sldMk cId="1295375516" sldId="323"/>
        </pc:sldMkLst>
        <pc:spChg chg="mod">
          <ac:chgData name="이지운" userId="d5dfea2c-d399-4941-b35a-d6891388e25d" providerId="ADAL" clId="{BDF19DDE-CBA0-487F-AFC9-B5822F28F013}" dt="2023-07-26T12:30:05.929" v="440"/>
          <ac:spMkLst>
            <pc:docMk/>
            <pc:sldMk cId="1295375516" sldId="32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2:28:21.167" v="416" actId="20577"/>
          <ac:spMkLst>
            <pc:docMk/>
            <pc:sldMk cId="1295375516" sldId="323"/>
            <ac:spMk id="9" creationId="{C1499F97-FBE4-410F-807B-6BA8520AA736}"/>
          </ac:spMkLst>
        </pc:spChg>
        <pc:picChg chg="add del mod">
          <ac:chgData name="이지운" userId="d5dfea2c-d399-4941-b35a-d6891388e25d" providerId="ADAL" clId="{BDF19DDE-CBA0-487F-AFC9-B5822F28F013}" dt="2023-07-26T12:29:11.377" v="431"/>
          <ac:picMkLst>
            <pc:docMk/>
            <pc:sldMk cId="1295375516" sldId="323"/>
            <ac:picMk id="3" creationId="{221A5184-2B99-A62D-8CF9-66B1A137FE2C}"/>
          </ac:picMkLst>
        </pc:picChg>
        <pc:picChg chg="del">
          <ac:chgData name="이지운" userId="d5dfea2c-d399-4941-b35a-d6891388e25d" providerId="ADAL" clId="{BDF19DDE-CBA0-487F-AFC9-B5822F28F013}" dt="2023-07-26T12:28:56.794" v="427" actId="478"/>
          <ac:picMkLst>
            <pc:docMk/>
            <pc:sldMk cId="1295375516" sldId="323"/>
            <ac:picMk id="8" creationId="{D96DF81D-FF5B-6EAA-FE05-F8BEE2EECB9F}"/>
          </ac:picMkLst>
        </pc:picChg>
        <pc:picChg chg="add del mod">
          <ac:chgData name="이지운" userId="d5dfea2c-d399-4941-b35a-d6891388e25d" providerId="ADAL" clId="{BDF19DDE-CBA0-487F-AFC9-B5822F28F013}" dt="2023-07-26T12:29:35.370" v="433" actId="478"/>
          <ac:picMkLst>
            <pc:docMk/>
            <pc:sldMk cId="1295375516" sldId="323"/>
            <ac:picMk id="1026" creationId="{559FB3C2-D85E-030A-9648-A5DB2B68FD9A}"/>
          </ac:picMkLst>
        </pc:picChg>
        <pc:picChg chg="add mod">
          <ac:chgData name="이지운" userId="d5dfea2c-d399-4941-b35a-d6891388e25d" providerId="ADAL" clId="{BDF19DDE-CBA0-487F-AFC9-B5822F28F013}" dt="2023-07-26T12:31:00.036" v="448" actId="1076"/>
          <ac:picMkLst>
            <pc:docMk/>
            <pc:sldMk cId="1295375516" sldId="323"/>
            <ac:picMk id="1028" creationId="{5219E1DC-645F-4771-AAAA-75EC1E1A0392}"/>
          </ac:picMkLst>
        </pc:picChg>
        <pc:picChg chg="add mod">
          <ac:chgData name="이지운" userId="d5dfea2c-d399-4941-b35a-d6891388e25d" providerId="ADAL" clId="{BDF19DDE-CBA0-487F-AFC9-B5822F28F013}" dt="2023-07-26T12:30:56.615" v="447" actId="1076"/>
          <ac:picMkLst>
            <pc:docMk/>
            <pc:sldMk cId="1295375516" sldId="323"/>
            <ac:picMk id="1030" creationId="{BA64BE65-248F-D200-2EEB-EABDD5BFED3B}"/>
          </ac:picMkLst>
        </pc:pic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38462548" sldId="32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237031241" sldId="32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652435679" sldId="32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435403579" sldId="32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459209907" sldId="32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186065722" sldId="32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02136550" sldId="33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669874379" sldId="33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502559507" sldId="33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5960456" sldId="333"/>
        </pc:sldMkLst>
      </pc:sldChg>
      <pc:sldChg chg="add">
        <pc:chgData name="이지운" userId="d5dfea2c-d399-4941-b35a-d6891388e25d" providerId="ADAL" clId="{BDF19DDE-CBA0-487F-AFC9-B5822F28F013}" dt="2023-07-26T12:29:12.153" v="432"/>
        <pc:sldMkLst>
          <pc:docMk/>
          <pc:sldMk cId="4264918987" sldId="334"/>
        </pc:sldMkLst>
      </pc:sldChg>
      <pc:sldChg chg="addSp delSp modSp add mod">
        <pc:chgData name="이지운" userId="d5dfea2c-d399-4941-b35a-d6891388e25d" providerId="ADAL" clId="{BDF19DDE-CBA0-487F-AFC9-B5822F28F013}" dt="2023-07-26T12:34:12.740" v="501" actId="1076"/>
        <pc:sldMkLst>
          <pc:docMk/>
          <pc:sldMk cId="1043139779" sldId="335"/>
        </pc:sldMkLst>
        <pc:spChg chg="mod">
          <ac:chgData name="이지운" userId="d5dfea2c-d399-4941-b35a-d6891388e25d" providerId="ADAL" clId="{BDF19DDE-CBA0-487F-AFC9-B5822F28F013}" dt="2023-07-26T12:34:01.214" v="493" actId="20577"/>
          <ac:spMkLst>
            <pc:docMk/>
            <pc:sldMk cId="1043139779" sldId="335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2:33:49.284" v="471" actId="478"/>
          <ac:spMkLst>
            <pc:docMk/>
            <pc:sldMk cId="1043139779" sldId="335"/>
            <ac:spMk id="8" creationId="{A9A95DCF-8D87-285A-D03D-30BA998A8345}"/>
          </ac:spMkLst>
        </pc:spChg>
        <pc:spChg chg="add mod">
          <ac:chgData name="이지운" userId="d5dfea2c-d399-4941-b35a-d6891388e25d" providerId="ADAL" clId="{BDF19DDE-CBA0-487F-AFC9-B5822F28F013}" dt="2023-07-26T12:34:11.915" v="500" actId="1076"/>
          <ac:spMkLst>
            <pc:docMk/>
            <pc:sldMk cId="1043139779" sldId="335"/>
            <ac:spMk id="10" creationId="{38141D6B-051E-0EAC-8DD3-7955B3613195}"/>
          </ac:spMkLst>
        </pc:spChg>
        <pc:picChg chg="del">
          <ac:chgData name="이지운" userId="d5dfea2c-d399-4941-b35a-d6891388e25d" providerId="ADAL" clId="{BDF19DDE-CBA0-487F-AFC9-B5822F28F013}" dt="2023-07-26T12:32:03.730" v="449" actId="478"/>
          <ac:picMkLst>
            <pc:docMk/>
            <pc:sldMk cId="1043139779" sldId="335"/>
            <ac:picMk id="1026" creationId="{559FB3C2-D85E-030A-9648-A5DB2B68FD9A}"/>
          </ac:picMkLst>
        </pc:picChg>
        <pc:picChg chg="add del mod">
          <ac:chgData name="이지운" userId="d5dfea2c-d399-4941-b35a-d6891388e25d" providerId="ADAL" clId="{BDF19DDE-CBA0-487F-AFC9-B5822F28F013}" dt="2023-07-26T12:33:50.020" v="472" actId="478"/>
          <ac:picMkLst>
            <pc:docMk/>
            <pc:sldMk cId="1043139779" sldId="335"/>
            <ac:picMk id="3074" creationId="{7F1AAD32-2823-ACAE-0024-BFD9633FFE09}"/>
          </ac:picMkLst>
        </pc:picChg>
        <pc:picChg chg="add mod">
          <ac:chgData name="이지운" userId="d5dfea2c-d399-4941-b35a-d6891388e25d" providerId="ADAL" clId="{BDF19DDE-CBA0-487F-AFC9-B5822F28F013}" dt="2023-07-26T12:34:12.740" v="501" actId="1076"/>
          <ac:picMkLst>
            <pc:docMk/>
            <pc:sldMk cId="1043139779" sldId="335"/>
            <ac:picMk id="3076" creationId="{BCF73851-8C3F-957E-5E60-29028322D5A0}"/>
          </ac:picMkLst>
        </pc:picChg>
      </pc:sldChg>
      <pc:sldChg chg="addSp delSp modSp add del">
        <pc:chgData name="이지운" userId="d5dfea2c-d399-4941-b35a-d6891388e25d" providerId="ADAL" clId="{BDF19DDE-CBA0-487F-AFC9-B5822F28F013}" dt="2023-07-26T15:19:58.555" v="3598" actId="47"/>
        <pc:sldMkLst>
          <pc:docMk/>
          <pc:sldMk cId="3191250665" sldId="336"/>
        </pc:sldMkLst>
        <pc:picChg chg="add del mod">
          <ac:chgData name="이지운" userId="d5dfea2c-d399-4941-b35a-d6891388e25d" providerId="ADAL" clId="{BDF19DDE-CBA0-487F-AFC9-B5822F28F013}" dt="2023-07-26T12:33:12.193" v="466" actId="21"/>
          <ac:picMkLst>
            <pc:docMk/>
            <pc:sldMk cId="3191250665" sldId="336"/>
            <ac:picMk id="4098" creationId="{E3E8C9C9-F9C9-54C3-7E92-82DC18161AE6}"/>
          </ac:picMkLst>
        </pc:picChg>
      </pc:sldChg>
      <pc:sldChg chg="addSp delSp modSp add">
        <pc:chgData name="이지운" userId="d5dfea2c-d399-4941-b35a-d6891388e25d" providerId="ADAL" clId="{BDF19DDE-CBA0-487F-AFC9-B5822F28F013}" dt="2023-07-26T12:33:26.816" v="470" actId="1076"/>
        <pc:sldMkLst>
          <pc:docMk/>
          <pc:sldMk cId="1523730751" sldId="337"/>
        </pc:sldMkLst>
        <pc:picChg chg="add mod">
          <ac:chgData name="이지운" userId="d5dfea2c-d399-4941-b35a-d6891388e25d" providerId="ADAL" clId="{BDF19DDE-CBA0-487F-AFC9-B5822F28F013}" dt="2023-07-26T12:33:26.816" v="470" actId="1076"/>
          <ac:picMkLst>
            <pc:docMk/>
            <pc:sldMk cId="1523730751" sldId="337"/>
            <ac:picMk id="3" creationId="{BD8D8987-9184-04F1-BBD0-8C42B8E03EA1}"/>
          </ac:picMkLst>
        </pc:picChg>
        <pc:picChg chg="del">
          <ac:chgData name="이지운" userId="d5dfea2c-d399-4941-b35a-d6891388e25d" providerId="ADAL" clId="{BDF19DDE-CBA0-487F-AFC9-B5822F28F013}" dt="2023-07-26T12:33:13.834" v="467" actId="478"/>
          <ac:picMkLst>
            <pc:docMk/>
            <pc:sldMk cId="1523730751" sldId="337"/>
            <ac:picMk id="1028" creationId="{5219E1DC-645F-4771-AAAA-75EC1E1A0392}"/>
          </ac:picMkLst>
        </pc:picChg>
        <pc:picChg chg="del">
          <ac:chgData name="이지운" userId="d5dfea2c-d399-4941-b35a-d6891388e25d" providerId="ADAL" clId="{BDF19DDE-CBA0-487F-AFC9-B5822F28F013}" dt="2023-07-26T12:33:13.834" v="467" actId="478"/>
          <ac:picMkLst>
            <pc:docMk/>
            <pc:sldMk cId="1523730751" sldId="337"/>
            <ac:picMk id="1030" creationId="{BA64BE65-248F-D200-2EEB-EABDD5BFED3B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2:40:40.354" v="556" actId="478"/>
        <pc:sldMkLst>
          <pc:docMk/>
          <pc:sldMk cId="1733054260" sldId="338"/>
        </pc:sldMkLst>
        <pc:spChg chg="mod">
          <ac:chgData name="이지운" userId="d5dfea2c-d399-4941-b35a-d6891388e25d" providerId="ADAL" clId="{BDF19DDE-CBA0-487F-AFC9-B5822F28F013}" dt="2023-07-26T12:36:34.496" v="527" actId="20577"/>
          <ac:spMkLst>
            <pc:docMk/>
            <pc:sldMk cId="1733054260" sldId="338"/>
            <ac:spMk id="4" creationId="{7897DD6C-896D-E5D0-70E2-68CAD0A281C3}"/>
          </ac:spMkLst>
        </pc:spChg>
        <pc:spChg chg="del mod">
          <ac:chgData name="이지운" userId="d5dfea2c-d399-4941-b35a-d6891388e25d" providerId="ADAL" clId="{BDF19DDE-CBA0-487F-AFC9-B5822F28F013}" dt="2023-07-26T12:40:40.354" v="556" actId="478"/>
          <ac:spMkLst>
            <pc:docMk/>
            <pc:sldMk cId="1733054260" sldId="338"/>
            <ac:spMk id="10" creationId="{38141D6B-051E-0EAC-8DD3-7955B3613195}"/>
          </ac:spMkLst>
        </pc:spChg>
        <pc:picChg chg="add del mod">
          <ac:chgData name="이지운" userId="d5dfea2c-d399-4941-b35a-d6891388e25d" providerId="ADAL" clId="{BDF19DDE-CBA0-487F-AFC9-B5822F28F013}" dt="2023-07-26T12:36:40.264" v="531" actId="478"/>
          <ac:picMkLst>
            <pc:docMk/>
            <pc:sldMk cId="1733054260" sldId="338"/>
            <ac:picMk id="3076" creationId="{BCF73851-8C3F-957E-5E60-29028322D5A0}"/>
          </ac:picMkLst>
        </pc:picChg>
        <pc:picChg chg="add mod">
          <ac:chgData name="이지운" userId="d5dfea2c-d399-4941-b35a-d6891388e25d" providerId="ADAL" clId="{BDF19DDE-CBA0-487F-AFC9-B5822F28F013}" dt="2023-07-26T12:40:34.703" v="554" actId="1076"/>
          <ac:picMkLst>
            <pc:docMk/>
            <pc:sldMk cId="1733054260" sldId="338"/>
            <ac:picMk id="7170" creationId="{D25C13F1-C13F-9B43-D911-0F70A10F546C}"/>
          </ac:picMkLst>
        </pc:picChg>
        <pc:picChg chg="add mod">
          <ac:chgData name="이지운" userId="d5dfea2c-d399-4941-b35a-d6891388e25d" providerId="ADAL" clId="{BDF19DDE-CBA0-487F-AFC9-B5822F28F013}" dt="2023-07-26T12:40:38.315" v="555" actId="1076"/>
          <ac:picMkLst>
            <pc:docMk/>
            <pc:sldMk cId="1733054260" sldId="338"/>
            <ac:picMk id="7172" creationId="{98E1104E-91EA-050F-7E43-C7494ECC909C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7T01:27:39.740" v="3720" actId="1076"/>
        <pc:sldMkLst>
          <pc:docMk/>
          <pc:sldMk cId="2671909754" sldId="339"/>
        </pc:sldMkLst>
        <pc:spChg chg="add del mod">
          <ac:chgData name="이지운" userId="d5dfea2c-d399-4941-b35a-d6891388e25d" providerId="ADAL" clId="{BDF19DDE-CBA0-487F-AFC9-B5822F28F013}" dt="2023-07-26T12:49:27.510" v="891"/>
          <ac:spMkLst>
            <pc:docMk/>
            <pc:sldMk cId="2671909754" sldId="339"/>
            <ac:spMk id="3" creationId="{99C69CCB-5558-A6F8-8C55-A81A7E5C1388}"/>
          </ac:spMkLst>
        </pc:spChg>
        <pc:spChg chg="mod">
          <ac:chgData name="이지운" userId="d5dfea2c-d399-4941-b35a-d6891388e25d" providerId="ADAL" clId="{BDF19DDE-CBA0-487F-AFC9-B5822F28F013}" dt="2023-07-26T12:38:23.815" v="548" actId="20577"/>
          <ac:spMkLst>
            <pc:docMk/>
            <pc:sldMk cId="2671909754" sldId="339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2:49:01.807" v="889" actId="1076"/>
          <ac:spMkLst>
            <pc:docMk/>
            <pc:sldMk cId="2671909754" sldId="339"/>
            <ac:spMk id="10" creationId="{38141D6B-051E-0EAC-8DD3-7955B3613195}"/>
          </ac:spMkLst>
        </pc:spChg>
        <pc:picChg chg="add del mod">
          <ac:chgData name="이지운" userId="d5dfea2c-d399-4941-b35a-d6891388e25d" providerId="ADAL" clId="{BDF19DDE-CBA0-487F-AFC9-B5822F28F013}" dt="2023-07-27T01:27:34.190" v="3719" actId="1076"/>
          <ac:picMkLst>
            <pc:docMk/>
            <pc:sldMk cId="2671909754" sldId="339"/>
            <ac:picMk id="3" creationId="{20B84A9F-1AB5-E9F3-0A0F-9270E9E4D38F}"/>
          </ac:picMkLst>
        </pc:picChg>
        <pc:picChg chg="add mod">
          <ac:chgData name="이지운" userId="d5dfea2c-d399-4941-b35a-d6891388e25d" providerId="ADAL" clId="{BDF19DDE-CBA0-487F-AFC9-B5822F28F013}" dt="2023-07-27T01:27:39.740" v="3720" actId="1076"/>
          <ac:picMkLst>
            <pc:docMk/>
            <pc:sldMk cId="2671909754" sldId="339"/>
            <ac:picMk id="4098" creationId="{6A022891-7756-88BC-2FE6-EE1A534ACEAE}"/>
          </ac:picMkLst>
        </pc:picChg>
        <pc:picChg chg="add del mod">
          <ac:chgData name="이지운" userId="d5dfea2c-d399-4941-b35a-d6891388e25d" providerId="ADAL" clId="{BDF19DDE-CBA0-487F-AFC9-B5822F28F013}" dt="2023-07-27T01:27:04.156" v="3711" actId="478"/>
          <ac:picMkLst>
            <pc:docMk/>
            <pc:sldMk cId="2671909754" sldId="339"/>
            <ac:picMk id="6146" creationId="{B1F1B33A-A054-B089-0495-2B2B3064E8BE}"/>
          </ac:picMkLst>
        </pc:picChg>
        <pc:picChg chg="add del mod">
          <ac:chgData name="이지운" userId="d5dfea2c-d399-4941-b35a-d6891388e25d" providerId="ADAL" clId="{BDF19DDE-CBA0-487F-AFC9-B5822F28F013}" dt="2023-07-27T01:27:08.304" v="3713" actId="478"/>
          <ac:picMkLst>
            <pc:docMk/>
            <pc:sldMk cId="2671909754" sldId="339"/>
            <ac:picMk id="6148" creationId="{2DE8C8D4-8633-AE3C-A168-BD4D16D23441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2:44:07.771" v="764" actId="403"/>
        <pc:sldMkLst>
          <pc:docMk/>
          <pc:sldMk cId="2282470689" sldId="340"/>
        </pc:sldMkLst>
        <pc:spChg chg="add mod">
          <ac:chgData name="이지운" userId="d5dfea2c-d399-4941-b35a-d6891388e25d" providerId="ADAL" clId="{BDF19DDE-CBA0-487F-AFC9-B5822F28F013}" dt="2023-07-26T12:43:27.423" v="681" actId="1076"/>
          <ac:spMkLst>
            <pc:docMk/>
            <pc:sldMk cId="2282470689" sldId="340"/>
            <ac:spMk id="3" creationId="{B14BFABC-8821-480A-697C-DC0641AD3BAF}"/>
          </ac:spMkLst>
        </pc:spChg>
        <pc:spChg chg="mod">
          <ac:chgData name="이지운" userId="d5dfea2c-d399-4941-b35a-d6891388e25d" providerId="ADAL" clId="{BDF19DDE-CBA0-487F-AFC9-B5822F28F013}" dt="2023-07-26T12:41:47.363" v="647" actId="14100"/>
          <ac:spMkLst>
            <pc:docMk/>
            <pc:sldMk cId="2282470689" sldId="340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6T12:44:07.771" v="764" actId="403"/>
          <ac:spMkLst>
            <pc:docMk/>
            <pc:sldMk cId="2282470689" sldId="340"/>
            <ac:spMk id="11" creationId="{024D17A1-8E8E-0EF4-21F8-0786BB18AB6E}"/>
          </ac:spMkLst>
        </pc:spChg>
        <pc:grpChg chg="add mod">
          <ac:chgData name="이지운" userId="d5dfea2c-d399-4941-b35a-d6891388e25d" providerId="ADAL" clId="{BDF19DDE-CBA0-487F-AFC9-B5822F28F013}" dt="2023-07-26T12:43:27.423" v="681" actId="1076"/>
          <ac:grpSpMkLst>
            <pc:docMk/>
            <pc:sldMk cId="2282470689" sldId="340"/>
            <ac:grpSpMk id="8" creationId="{B889A33D-0940-B1CB-CD59-56CFA28A08DD}"/>
          </ac:grpSpMkLst>
        </pc:grpChg>
        <pc:grpChg chg="add mod">
          <ac:chgData name="이지운" userId="d5dfea2c-d399-4941-b35a-d6891388e25d" providerId="ADAL" clId="{BDF19DDE-CBA0-487F-AFC9-B5822F28F013}" dt="2023-07-26T12:43:27.423" v="681" actId="1076"/>
          <ac:grpSpMkLst>
            <pc:docMk/>
            <pc:sldMk cId="2282470689" sldId="340"/>
            <ac:grpSpMk id="10" creationId="{F8F77352-ABD9-5AE4-FF80-E7980D621061}"/>
          </ac:grpSpMkLst>
        </pc:grpChg>
        <pc:picChg chg="del">
          <ac:chgData name="이지운" userId="d5dfea2c-d399-4941-b35a-d6891388e25d" providerId="ADAL" clId="{BDF19DDE-CBA0-487F-AFC9-B5822F28F013}" dt="2023-07-26T12:40:57.363" v="558" actId="478"/>
          <ac:picMkLst>
            <pc:docMk/>
            <pc:sldMk cId="2282470689" sldId="340"/>
            <ac:picMk id="7170" creationId="{D25C13F1-C13F-9B43-D911-0F70A10F546C}"/>
          </ac:picMkLst>
        </pc:picChg>
        <pc:picChg chg="del">
          <ac:chgData name="이지운" userId="d5dfea2c-d399-4941-b35a-d6891388e25d" providerId="ADAL" clId="{BDF19DDE-CBA0-487F-AFC9-B5822F28F013}" dt="2023-07-26T12:40:57.363" v="558" actId="478"/>
          <ac:picMkLst>
            <pc:docMk/>
            <pc:sldMk cId="2282470689" sldId="340"/>
            <ac:picMk id="7172" creationId="{98E1104E-91EA-050F-7E43-C7494ECC909C}"/>
          </ac:picMkLst>
        </pc:picChg>
        <pc:picChg chg="add mod">
          <ac:chgData name="이지운" userId="d5dfea2c-d399-4941-b35a-d6891388e25d" providerId="ADAL" clId="{BDF19DDE-CBA0-487F-AFC9-B5822F28F013}" dt="2023-07-26T12:43:27.423" v="681" actId="1076"/>
          <ac:picMkLst>
            <pc:docMk/>
            <pc:sldMk cId="2282470689" sldId="340"/>
            <ac:picMk id="8194" creationId="{713A8329-1282-4F86-243A-E60632115BA6}"/>
          </ac:picMkLst>
        </pc:picChg>
        <pc:picChg chg="add mod">
          <ac:chgData name="이지운" userId="d5dfea2c-d399-4941-b35a-d6891388e25d" providerId="ADAL" clId="{BDF19DDE-CBA0-487F-AFC9-B5822F28F013}" dt="2023-07-26T12:43:27.423" v="681" actId="1076"/>
          <ac:picMkLst>
            <pc:docMk/>
            <pc:sldMk cId="2282470689" sldId="340"/>
            <ac:picMk id="8196" creationId="{E07BE627-6A99-3A5B-74C2-C9149DE1BA23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2:46:22.451" v="777" actId="20577"/>
        <pc:sldMkLst>
          <pc:docMk/>
          <pc:sldMk cId="1244247176" sldId="341"/>
        </pc:sldMkLst>
        <pc:spChg chg="add del mod">
          <ac:chgData name="이지운" userId="d5dfea2c-d399-4941-b35a-d6891388e25d" providerId="ADAL" clId="{BDF19DDE-CBA0-487F-AFC9-B5822F28F013}" dt="2023-07-26T12:46:22.451" v="777" actId="20577"/>
          <ac:spMkLst>
            <pc:docMk/>
            <pc:sldMk cId="1244247176" sldId="341"/>
            <ac:spMk id="11" creationId="{024D17A1-8E8E-0EF4-21F8-0786BB18AB6E}"/>
          </ac:spMkLst>
        </pc:spChg>
        <pc:grpChg chg="del">
          <ac:chgData name="이지운" userId="d5dfea2c-d399-4941-b35a-d6891388e25d" providerId="ADAL" clId="{BDF19DDE-CBA0-487F-AFC9-B5822F28F013}" dt="2023-07-26T12:44:21.187" v="766" actId="478"/>
          <ac:grpSpMkLst>
            <pc:docMk/>
            <pc:sldMk cId="1244247176" sldId="341"/>
            <ac:grpSpMk id="10" creationId="{F8F77352-ABD9-5AE4-FF80-E7980D621061}"/>
          </ac:grpSpMkLst>
        </pc:grpChg>
        <pc:picChg chg="add mod">
          <ac:chgData name="이지운" userId="d5dfea2c-d399-4941-b35a-d6891388e25d" providerId="ADAL" clId="{BDF19DDE-CBA0-487F-AFC9-B5822F28F013}" dt="2023-07-26T12:44:31.356" v="773" actId="1076"/>
          <ac:picMkLst>
            <pc:docMk/>
            <pc:sldMk cId="1244247176" sldId="341"/>
            <ac:picMk id="9218" creationId="{50DB260A-61A3-B36E-FD3E-2DEF6793ACB3}"/>
          </ac:picMkLst>
        </pc:picChg>
      </pc:sldChg>
      <pc:sldChg chg="addSp modSp add mod">
        <pc:chgData name="이지운" userId="d5dfea2c-d399-4941-b35a-d6891388e25d" providerId="ADAL" clId="{BDF19DDE-CBA0-487F-AFC9-B5822F28F013}" dt="2023-07-26T12:47:31.987" v="786" actId="208"/>
        <pc:sldMkLst>
          <pc:docMk/>
          <pc:sldMk cId="390165606" sldId="342"/>
        </pc:sldMkLst>
        <pc:spChg chg="add mod">
          <ac:chgData name="이지운" userId="d5dfea2c-d399-4941-b35a-d6891388e25d" providerId="ADAL" clId="{BDF19DDE-CBA0-487F-AFC9-B5822F28F013}" dt="2023-07-26T12:47:31.987" v="786" actId="208"/>
          <ac:spMkLst>
            <pc:docMk/>
            <pc:sldMk cId="390165606" sldId="342"/>
            <ac:spMk id="8" creationId="{69B550C9-12C0-846B-A4C2-8C04A6E1F2D0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2:51:56.651" v="1020" actId="1076"/>
        <pc:sldMkLst>
          <pc:docMk/>
          <pc:sldMk cId="538664374" sldId="343"/>
        </pc:sldMkLst>
        <pc:spChg chg="add mod">
          <ac:chgData name="이지운" userId="d5dfea2c-d399-4941-b35a-d6891388e25d" providerId="ADAL" clId="{BDF19DDE-CBA0-487F-AFC9-B5822F28F013}" dt="2023-07-26T12:51:56.651" v="1020" actId="1076"/>
          <ac:spMkLst>
            <pc:docMk/>
            <pc:sldMk cId="538664374" sldId="343"/>
            <ac:spMk id="3" creationId="{AB30DEBA-5146-2C71-A80D-339D2F87A8C6}"/>
          </ac:spMkLst>
        </pc:spChg>
        <pc:spChg chg="del ord">
          <ac:chgData name="이지운" userId="d5dfea2c-d399-4941-b35a-d6891388e25d" providerId="ADAL" clId="{BDF19DDE-CBA0-487F-AFC9-B5822F28F013}" dt="2023-07-26T12:50:00.714" v="898" actId="478"/>
          <ac:spMkLst>
            <pc:docMk/>
            <pc:sldMk cId="538664374" sldId="343"/>
            <ac:spMk id="10" creationId="{38141D6B-051E-0EAC-8DD3-7955B3613195}"/>
          </ac:spMkLst>
        </pc:spChg>
        <pc:picChg chg="del">
          <ac:chgData name="이지운" userId="d5dfea2c-d399-4941-b35a-d6891388e25d" providerId="ADAL" clId="{BDF19DDE-CBA0-487F-AFC9-B5822F28F013}" dt="2023-07-26T12:49:30.290" v="893" actId="478"/>
          <ac:picMkLst>
            <pc:docMk/>
            <pc:sldMk cId="538664374" sldId="343"/>
            <ac:picMk id="6146" creationId="{B1F1B33A-A054-B089-0495-2B2B3064E8BE}"/>
          </ac:picMkLst>
        </pc:picChg>
        <pc:picChg chg="del">
          <ac:chgData name="이지운" userId="d5dfea2c-d399-4941-b35a-d6891388e25d" providerId="ADAL" clId="{BDF19DDE-CBA0-487F-AFC9-B5822F28F013}" dt="2023-07-26T12:49:30.290" v="893" actId="478"/>
          <ac:picMkLst>
            <pc:docMk/>
            <pc:sldMk cId="538664374" sldId="343"/>
            <ac:picMk id="6148" creationId="{2DE8C8D4-8633-AE3C-A168-BD4D16D23441}"/>
          </ac:picMkLst>
        </pc:picChg>
        <pc:picChg chg="add mod">
          <ac:chgData name="이지운" userId="d5dfea2c-d399-4941-b35a-d6891388e25d" providerId="ADAL" clId="{BDF19DDE-CBA0-487F-AFC9-B5822F28F013}" dt="2023-07-26T12:49:41.623" v="896" actId="1076"/>
          <ac:picMkLst>
            <pc:docMk/>
            <pc:sldMk cId="538664374" sldId="343"/>
            <ac:picMk id="11266" creationId="{2182BF26-1BB9-4F0E-26B7-71A1755DCF8A}"/>
          </ac:picMkLst>
        </pc:pic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261378052" sldId="344"/>
        </pc:sldMkLst>
        <pc:spChg chg="mod">
          <ac:chgData name="이지운" userId="d5dfea2c-d399-4941-b35a-d6891388e25d" providerId="ADAL" clId="{BDF19DDE-CBA0-487F-AFC9-B5822F28F013}" dt="2023-07-26T13:24:52.969" v="1117" actId="20577"/>
          <ac:spMkLst>
            <pc:docMk/>
            <pc:sldMk cId="261378052" sldId="344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6T13:23:39.802" v="1058" actId="14100"/>
          <ac:spMkLst>
            <pc:docMk/>
            <pc:sldMk cId="261378052" sldId="34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03.813" v="3599"/>
          <ac:spMkLst>
            <pc:docMk/>
            <pc:sldMk cId="261378052" sldId="344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3:23:40.764" v="1059" actId="478"/>
          <ac:picMkLst>
            <pc:docMk/>
            <pc:sldMk cId="261378052" sldId="344"/>
            <ac:picMk id="11266" creationId="{2182BF26-1BB9-4F0E-26B7-71A1755DCF8A}"/>
          </ac:picMkLst>
        </pc:picChg>
        <pc:picChg chg="add mod">
          <ac:chgData name="이지운" userId="d5dfea2c-d399-4941-b35a-d6891388e25d" providerId="ADAL" clId="{BDF19DDE-CBA0-487F-AFC9-B5822F28F013}" dt="2023-07-26T13:24:26.052" v="1060"/>
          <ac:picMkLst>
            <pc:docMk/>
            <pc:sldMk cId="261378052" sldId="344"/>
            <ac:picMk id="12290" creationId="{8F8414EE-4A8F-BBAE-BC75-B1F8AE3FF03C}"/>
          </ac:picMkLst>
        </pc:picChg>
      </pc:sldChg>
      <pc:sldChg chg="modSp add mod">
        <pc:chgData name="이지운" userId="d5dfea2c-d399-4941-b35a-d6891388e25d" providerId="ADAL" clId="{BDF19DDE-CBA0-487F-AFC9-B5822F28F013}" dt="2023-07-27T01:41:57.359" v="4042" actId="20577"/>
        <pc:sldMkLst>
          <pc:docMk/>
          <pc:sldMk cId="1493034432" sldId="344"/>
        </pc:sldMkLst>
        <pc:spChg chg="mod">
          <ac:chgData name="이지운" userId="d5dfea2c-d399-4941-b35a-d6891388e25d" providerId="ADAL" clId="{BDF19DDE-CBA0-487F-AFC9-B5822F28F013}" dt="2023-07-27T01:41:11.260" v="3963" actId="20577"/>
          <ac:spMkLst>
            <pc:docMk/>
            <pc:sldMk cId="1493034432" sldId="34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1:57.359" v="4042" actId="20577"/>
          <ac:spMkLst>
            <pc:docMk/>
            <pc:sldMk cId="1493034432" sldId="344"/>
            <ac:spMk id="9" creationId="{C1499F97-FBE4-410F-807B-6BA8520AA736}"/>
          </ac:spMkLst>
        </pc:sp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550992622" sldId="345"/>
        </pc:sldMkLst>
        <pc:spChg chg="mod">
          <ac:chgData name="이지운" userId="d5dfea2c-d399-4941-b35a-d6891388e25d" providerId="ADAL" clId="{BDF19DDE-CBA0-487F-AFC9-B5822F28F013}" dt="2023-07-26T13:30:11.131" v="1416" actId="1076"/>
          <ac:spMkLst>
            <pc:docMk/>
            <pc:sldMk cId="550992622" sldId="345"/>
            <ac:spMk id="3" creationId="{AB30DEBA-5146-2C71-A80D-339D2F87A8C6}"/>
          </ac:spMkLst>
        </pc:spChg>
        <pc:spChg chg="add del mod">
          <ac:chgData name="이지운" userId="d5dfea2c-d399-4941-b35a-d6891388e25d" providerId="ADAL" clId="{BDF19DDE-CBA0-487F-AFC9-B5822F28F013}" dt="2023-07-26T13:25:43.180" v="1164"/>
          <ac:spMkLst>
            <pc:docMk/>
            <pc:sldMk cId="550992622" sldId="345"/>
            <ac:spMk id="8" creationId="{14EFAAC0-CDB7-D862-464D-12218398E924}"/>
          </ac:spMkLst>
        </pc:spChg>
        <pc:spChg chg="mod">
          <ac:chgData name="이지운" userId="d5dfea2c-d399-4941-b35a-d6891388e25d" providerId="ADAL" clId="{BDF19DDE-CBA0-487F-AFC9-B5822F28F013}" dt="2023-07-26T15:20:05.925" v="3600"/>
          <ac:spMkLst>
            <pc:docMk/>
            <pc:sldMk cId="550992622" sldId="345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28:51.686" v="1412" actId="1076"/>
          <ac:spMkLst>
            <pc:docMk/>
            <pc:sldMk cId="550992622" sldId="345"/>
            <ac:spMk id="10" creationId="{4ABD524D-992A-8108-2317-84078CB7C1D8}"/>
          </ac:spMkLst>
        </pc:spChg>
        <pc:picChg chg="add del mod">
          <ac:chgData name="이지운" userId="d5dfea2c-d399-4941-b35a-d6891388e25d" providerId="ADAL" clId="{BDF19DDE-CBA0-487F-AFC9-B5822F28F013}" dt="2023-07-26T13:29:59.300" v="1415"/>
          <ac:picMkLst>
            <pc:docMk/>
            <pc:sldMk cId="550992622" sldId="345"/>
            <ac:picMk id="11" creationId="{59B4FCB1-3DF9-2733-EF31-7E516AAC070B}"/>
          </ac:picMkLst>
        </pc:picChg>
        <pc:picChg chg="del">
          <ac:chgData name="이지운" userId="d5dfea2c-d399-4941-b35a-d6891388e25d" providerId="ADAL" clId="{BDF19DDE-CBA0-487F-AFC9-B5822F28F013}" dt="2023-07-26T13:25:07.213" v="1119" actId="478"/>
          <ac:picMkLst>
            <pc:docMk/>
            <pc:sldMk cId="550992622" sldId="345"/>
            <ac:picMk id="12290" creationId="{8F8414EE-4A8F-BBAE-BC75-B1F8AE3FF03C}"/>
          </ac:picMkLst>
        </pc:picChg>
        <pc:picChg chg="add mod">
          <ac:chgData name="이지운" userId="d5dfea2c-d399-4941-b35a-d6891388e25d" providerId="ADAL" clId="{BDF19DDE-CBA0-487F-AFC9-B5822F28F013}" dt="2023-07-26T13:28:48.442" v="1411" actId="1076"/>
          <ac:picMkLst>
            <pc:docMk/>
            <pc:sldMk cId="550992622" sldId="345"/>
            <ac:picMk id="13314" creationId="{B10A15C5-22A6-C5C6-8A64-517CDCDA12B2}"/>
          </ac:picMkLst>
        </pc:picChg>
        <pc:picChg chg="add mod">
          <ac:chgData name="이지운" userId="d5dfea2c-d399-4941-b35a-d6891388e25d" providerId="ADAL" clId="{BDF19DDE-CBA0-487F-AFC9-B5822F28F013}" dt="2023-07-26T13:28:55.197" v="1413" actId="1076"/>
          <ac:picMkLst>
            <pc:docMk/>
            <pc:sldMk cId="550992622" sldId="345"/>
            <ac:picMk id="13316" creationId="{6B79F60A-7571-11FE-7718-EFACBF2BC6A2}"/>
          </ac:picMkLst>
        </pc:picChg>
      </pc:sldChg>
      <pc:sldChg chg="modSp add mod">
        <pc:chgData name="이지운" userId="d5dfea2c-d399-4941-b35a-d6891388e25d" providerId="ADAL" clId="{BDF19DDE-CBA0-487F-AFC9-B5822F28F013}" dt="2023-07-27T01:42:11.744" v="4062" actId="20577"/>
        <pc:sldMkLst>
          <pc:docMk/>
          <pc:sldMk cId="3621716665" sldId="345"/>
        </pc:sldMkLst>
        <pc:spChg chg="mod">
          <ac:chgData name="이지운" userId="d5dfea2c-d399-4941-b35a-d6891388e25d" providerId="ADAL" clId="{BDF19DDE-CBA0-487F-AFC9-B5822F28F013}" dt="2023-07-27T01:42:11.744" v="4062" actId="20577"/>
          <ac:spMkLst>
            <pc:docMk/>
            <pc:sldMk cId="3621716665" sldId="345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2:00.520" v="4043"/>
          <ac:spMkLst>
            <pc:docMk/>
            <pc:sldMk cId="3621716665" sldId="345"/>
            <ac:spMk id="9" creationId="{C1499F97-FBE4-410F-807B-6BA8520AA736}"/>
          </ac:spMkLst>
        </pc:spChg>
      </pc:sldChg>
      <pc:sldChg chg="addSp delSp modSp add del mod ord">
        <pc:chgData name="이지운" userId="d5dfea2c-d399-4941-b35a-d6891388e25d" providerId="ADAL" clId="{BDF19DDE-CBA0-487F-AFC9-B5822F28F013}" dt="2023-07-27T01:40:15.626" v="3866" actId="2696"/>
        <pc:sldMkLst>
          <pc:docMk/>
          <pc:sldMk cId="2943826364" sldId="346"/>
        </pc:sldMkLst>
        <pc:spChg chg="del">
          <ac:chgData name="이지운" userId="d5dfea2c-d399-4941-b35a-d6891388e25d" providerId="ADAL" clId="{BDF19DDE-CBA0-487F-AFC9-B5822F28F013}" dt="2023-07-26T13:30:14.979" v="1418" actId="478"/>
          <ac:spMkLst>
            <pc:docMk/>
            <pc:sldMk cId="2943826364" sldId="346"/>
            <ac:spMk id="3" creationId="{AB30DEBA-5146-2C71-A80D-339D2F87A8C6}"/>
          </ac:spMkLst>
        </pc:spChg>
        <pc:spChg chg="add mod">
          <ac:chgData name="이지운" userId="d5dfea2c-d399-4941-b35a-d6891388e25d" providerId="ADAL" clId="{BDF19DDE-CBA0-487F-AFC9-B5822F28F013}" dt="2023-07-26T13:35:06.640" v="1471" actId="1076"/>
          <ac:spMkLst>
            <pc:docMk/>
            <pc:sldMk cId="2943826364" sldId="346"/>
            <ac:spMk id="8" creationId="{DCE394C3-767E-A79B-336C-45A69FFBB1F0}"/>
          </ac:spMkLst>
        </pc:spChg>
        <pc:spChg chg="mod">
          <ac:chgData name="이지운" userId="d5dfea2c-d399-4941-b35a-d6891388e25d" providerId="ADAL" clId="{BDF19DDE-CBA0-487F-AFC9-B5822F28F013}" dt="2023-07-26T15:20:09.116" v="3602"/>
          <ac:spMkLst>
            <pc:docMk/>
            <pc:sldMk cId="2943826364" sldId="346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30:14.979" v="1418" actId="478"/>
          <ac:spMkLst>
            <pc:docMk/>
            <pc:sldMk cId="2943826364" sldId="346"/>
            <ac:spMk id="10" creationId="{4ABD524D-992A-8108-2317-84078CB7C1D8}"/>
          </ac:spMkLst>
        </pc:spChg>
        <pc:spChg chg="add del mod">
          <ac:chgData name="이지운" userId="d5dfea2c-d399-4941-b35a-d6891388e25d" providerId="ADAL" clId="{BDF19DDE-CBA0-487F-AFC9-B5822F28F013}" dt="2023-07-26T13:35:10.213" v="1472" actId="478"/>
          <ac:spMkLst>
            <pc:docMk/>
            <pc:sldMk cId="2943826364" sldId="346"/>
            <ac:spMk id="11" creationId="{AA6F8750-020C-3E68-DAC5-223B1F902C94}"/>
          </ac:spMkLst>
        </pc:spChg>
        <pc:spChg chg="add mod">
          <ac:chgData name="이지운" userId="d5dfea2c-d399-4941-b35a-d6891388e25d" providerId="ADAL" clId="{BDF19DDE-CBA0-487F-AFC9-B5822F28F013}" dt="2023-07-26T13:35:19.803" v="1478" actId="20577"/>
          <ac:spMkLst>
            <pc:docMk/>
            <pc:sldMk cId="2943826364" sldId="346"/>
            <ac:spMk id="12" creationId="{3C854374-3565-5126-618C-A3773DA1C4C5}"/>
          </ac:spMkLst>
        </pc:spChg>
        <pc:picChg chg="del">
          <ac:chgData name="이지운" userId="d5dfea2c-d399-4941-b35a-d6891388e25d" providerId="ADAL" clId="{BDF19DDE-CBA0-487F-AFC9-B5822F28F013}" dt="2023-07-26T13:30:14.979" v="1418" actId="478"/>
          <ac:picMkLst>
            <pc:docMk/>
            <pc:sldMk cId="2943826364" sldId="346"/>
            <ac:picMk id="13314" creationId="{B10A15C5-22A6-C5C6-8A64-517CDCDA12B2}"/>
          </ac:picMkLst>
        </pc:picChg>
        <pc:picChg chg="del">
          <ac:chgData name="이지운" userId="d5dfea2c-d399-4941-b35a-d6891388e25d" providerId="ADAL" clId="{BDF19DDE-CBA0-487F-AFC9-B5822F28F013}" dt="2023-07-26T13:30:14.979" v="1418" actId="478"/>
          <ac:picMkLst>
            <pc:docMk/>
            <pc:sldMk cId="2943826364" sldId="346"/>
            <ac:picMk id="13316" creationId="{6B79F60A-7571-11FE-7718-EFACBF2BC6A2}"/>
          </ac:picMkLst>
        </pc:picChg>
        <pc:picChg chg="add del mod">
          <ac:chgData name="이지운" userId="d5dfea2c-d399-4941-b35a-d6891388e25d" providerId="ADAL" clId="{BDF19DDE-CBA0-487F-AFC9-B5822F28F013}" dt="2023-07-26T13:33:27.538" v="1421" actId="478"/>
          <ac:picMkLst>
            <pc:docMk/>
            <pc:sldMk cId="2943826364" sldId="346"/>
            <ac:picMk id="14338" creationId="{54541743-A2FC-B455-3586-7AE37E28F322}"/>
          </ac:picMkLst>
        </pc:picChg>
        <pc:picChg chg="add mod">
          <ac:chgData name="이지운" userId="d5dfea2c-d399-4941-b35a-d6891388e25d" providerId="ADAL" clId="{BDF19DDE-CBA0-487F-AFC9-B5822F28F013}" dt="2023-07-26T13:34:00.455" v="1431" actId="1076"/>
          <ac:picMkLst>
            <pc:docMk/>
            <pc:sldMk cId="2943826364" sldId="346"/>
            <ac:picMk id="14340" creationId="{9E9E875D-FF34-B0C4-3C8F-192368A0B2F0}"/>
          </ac:picMkLst>
        </pc:picChg>
        <pc:picChg chg="add mod">
          <ac:chgData name="이지운" userId="d5dfea2c-d399-4941-b35a-d6891388e25d" providerId="ADAL" clId="{BDF19DDE-CBA0-487F-AFC9-B5822F28F013}" dt="2023-07-26T13:34:03.137" v="1432" actId="1076"/>
          <ac:picMkLst>
            <pc:docMk/>
            <pc:sldMk cId="2943826364" sldId="346"/>
            <ac:picMk id="14342" creationId="{99C408F5-83FD-2D44-5D22-0B320BF1BBAE}"/>
          </ac:picMkLst>
        </pc:picChg>
      </pc:sldChg>
      <pc:sldChg chg="add">
        <pc:chgData name="이지운" userId="d5dfea2c-d399-4941-b35a-d6891388e25d" providerId="ADAL" clId="{BDF19DDE-CBA0-487F-AFC9-B5822F28F013}" dt="2023-07-27T01:40:20.594" v="3867"/>
        <pc:sldMkLst>
          <pc:docMk/>
          <pc:sldMk cId="3759182255" sldId="346"/>
        </pc:sldMkLst>
      </pc:sldChg>
      <pc:sldChg chg="addSp delSp modSp add mod">
        <pc:chgData name="이지운" userId="d5dfea2c-d399-4941-b35a-d6891388e25d" providerId="ADAL" clId="{BDF19DDE-CBA0-487F-AFC9-B5822F28F013}" dt="2023-07-26T15:20:11.152" v="3603"/>
        <pc:sldMkLst>
          <pc:docMk/>
          <pc:sldMk cId="2446581915" sldId="347"/>
        </pc:sldMkLst>
        <pc:spChg chg="mod">
          <ac:chgData name="이지운" userId="d5dfea2c-d399-4941-b35a-d6891388e25d" providerId="ADAL" clId="{BDF19DDE-CBA0-487F-AFC9-B5822F28F013}" dt="2023-07-26T13:36:50.787" v="1494" actId="20577"/>
          <ac:spMkLst>
            <pc:docMk/>
            <pc:sldMk cId="2446581915" sldId="347"/>
            <ac:spMk id="4" creationId="{7897DD6C-896D-E5D0-70E2-68CAD0A281C3}"/>
          </ac:spMkLst>
        </pc:spChg>
        <pc:spChg chg="del mod">
          <ac:chgData name="이지운" userId="d5dfea2c-d399-4941-b35a-d6891388e25d" providerId="ADAL" clId="{BDF19DDE-CBA0-487F-AFC9-B5822F28F013}" dt="2023-07-26T13:36:54.337" v="1496" actId="478"/>
          <ac:spMkLst>
            <pc:docMk/>
            <pc:sldMk cId="2446581915" sldId="347"/>
            <ac:spMk id="8" creationId="{DCE394C3-767E-A79B-336C-45A69FFBB1F0}"/>
          </ac:spMkLst>
        </pc:spChg>
        <pc:spChg chg="mod">
          <ac:chgData name="이지운" userId="d5dfea2c-d399-4941-b35a-d6891388e25d" providerId="ADAL" clId="{BDF19DDE-CBA0-487F-AFC9-B5822F28F013}" dt="2023-07-26T15:20:11.152" v="3603"/>
          <ac:spMkLst>
            <pc:docMk/>
            <pc:sldMk cId="2446581915" sldId="347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37:09.959" v="1500" actId="14100"/>
          <ac:spMkLst>
            <pc:docMk/>
            <pc:sldMk cId="2446581915" sldId="347"/>
            <ac:spMk id="10" creationId="{6AE99B83-1288-F3CB-83CE-E19E0C151F11}"/>
          </ac:spMkLst>
        </pc:spChg>
        <pc:spChg chg="del">
          <ac:chgData name="이지운" userId="d5dfea2c-d399-4941-b35a-d6891388e25d" providerId="ADAL" clId="{BDF19DDE-CBA0-487F-AFC9-B5822F28F013}" dt="2023-07-26T13:36:54.337" v="1496" actId="478"/>
          <ac:spMkLst>
            <pc:docMk/>
            <pc:sldMk cId="2446581915" sldId="347"/>
            <ac:spMk id="12" creationId="{3C854374-3565-5126-618C-A3773DA1C4C5}"/>
          </ac:spMkLst>
        </pc:spChg>
        <pc:picChg chg="add mod">
          <ac:chgData name="이지운" userId="d5dfea2c-d399-4941-b35a-d6891388e25d" providerId="ADAL" clId="{BDF19DDE-CBA0-487F-AFC9-B5822F28F013}" dt="2023-07-26T13:36:59.010" v="1497"/>
          <ac:picMkLst>
            <pc:docMk/>
            <pc:sldMk cId="2446581915" sldId="347"/>
            <ac:picMk id="3" creationId="{041B2066-11CB-CF17-6D2D-5E0B4DC3148D}"/>
          </ac:picMkLst>
        </pc:picChg>
        <pc:picChg chg="del mod">
          <ac:chgData name="이지운" userId="d5dfea2c-d399-4941-b35a-d6891388e25d" providerId="ADAL" clId="{BDF19DDE-CBA0-487F-AFC9-B5822F28F013}" dt="2023-07-26T13:36:54.337" v="1496" actId="478"/>
          <ac:picMkLst>
            <pc:docMk/>
            <pc:sldMk cId="2446581915" sldId="347"/>
            <ac:picMk id="14340" creationId="{9E9E875D-FF34-B0C4-3C8F-192368A0B2F0}"/>
          </ac:picMkLst>
        </pc:picChg>
        <pc:picChg chg="del mod">
          <ac:chgData name="이지운" userId="d5dfea2c-d399-4941-b35a-d6891388e25d" providerId="ADAL" clId="{BDF19DDE-CBA0-487F-AFC9-B5822F28F013}" dt="2023-07-26T13:36:54.337" v="1496" actId="478"/>
          <ac:picMkLst>
            <pc:docMk/>
            <pc:sldMk cId="2446581915" sldId="347"/>
            <ac:picMk id="14342" creationId="{99C408F5-83FD-2D44-5D22-0B320BF1BBAE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13.663" v="3604"/>
        <pc:sldMkLst>
          <pc:docMk/>
          <pc:sldMk cId="2732334186" sldId="348"/>
        </pc:sldMkLst>
        <pc:spChg chg="mod">
          <ac:chgData name="이지운" userId="d5dfea2c-d399-4941-b35a-d6891388e25d" providerId="ADAL" clId="{BDF19DDE-CBA0-487F-AFC9-B5822F28F013}" dt="2023-07-26T13:47:52.880" v="1600" actId="20577"/>
          <ac:spMkLst>
            <pc:docMk/>
            <pc:sldMk cId="2732334186" sldId="348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13.663" v="3604"/>
          <ac:spMkLst>
            <pc:docMk/>
            <pc:sldMk cId="2732334186" sldId="348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47:49.666" v="1583" actId="478"/>
          <ac:spMkLst>
            <pc:docMk/>
            <pc:sldMk cId="2732334186" sldId="348"/>
            <ac:spMk id="10" creationId="{6AE99B83-1288-F3CB-83CE-E19E0C151F11}"/>
          </ac:spMkLst>
        </pc:spChg>
        <pc:spChg chg="add mod">
          <ac:chgData name="이지운" userId="d5dfea2c-d399-4941-b35a-d6891388e25d" providerId="ADAL" clId="{BDF19DDE-CBA0-487F-AFC9-B5822F28F013}" dt="2023-07-26T13:48:32.881" v="1660" actId="1076"/>
          <ac:spMkLst>
            <pc:docMk/>
            <pc:sldMk cId="2732334186" sldId="348"/>
            <ac:spMk id="12" creationId="{E1791E13-0E0C-1B80-9262-926D8B76CBB6}"/>
          </ac:spMkLst>
        </pc:spChg>
        <pc:picChg chg="del">
          <ac:chgData name="이지운" userId="d5dfea2c-d399-4941-b35a-d6891388e25d" providerId="ADAL" clId="{BDF19DDE-CBA0-487F-AFC9-B5822F28F013}" dt="2023-07-26T13:47:47.682" v="1582" actId="478"/>
          <ac:picMkLst>
            <pc:docMk/>
            <pc:sldMk cId="2732334186" sldId="348"/>
            <ac:picMk id="3" creationId="{041B2066-11CB-CF17-6D2D-5E0B4DC3148D}"/>
          </ac:picMkLst>
        </pc:picChg>
        <pc:picChg chg="add mod">
          <ac:chgData name="이지운" userId="d5dfea2c-d399-4941-b35a-d6891388e25d" providerId="ADAL" clId="{BDF19DDE-CBA0-487F-AFC9-B5822F28F013}" dt="2023-07-26T13:48:28.178" v="1659" actId="1076"/>
          <ac:picMkLst>
            <pc:docMk/>
            <pc:sldMk cId="2732334186" sldId="348"/>
            <ac:picMk id="11" creationId="{0A52AB27-2281-06AA-91E8-54ADAC3E8F6A}"/>
          </ac:picMkLst>
        </pc:pic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677197553" sldId="349"/>
        </pc:sldMkLst>
        <pc:spChg chg="mod">
          <ac:chgData name="이지운" userId="d5dfea2c-d399-4941-b35a-d6891388e25d" providerId="ADAL" clId="{BDF19DDE-CBA0-487F-AFC9-B5822F28F013}" dt="2023-07-26T13:39:10.765" v="1519" actId="20577"/>
          <ac:spMkLst>
            <pc:docMk/>
            <pc:sldMk cId="677197553" sldId="34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8" creationId="{B8F3CA74-FC50-6166-205D-CE0AA19768D7}"/>
          </ac:spMkLst>
        </pc:spChg>
        <pc:spChg chg="mod">
          <ac:chgData name="이지운" userId="d5dfea2c-d399-4941-b35a-d6891388e25d" providerId="ADAL" clId="{BDF19DDE-CBA0-487F-AFC9-B5822F28F013}" dt="2023-07-26T15:20:07.644" v="3601"/>
          <ac:spMkLst>
            <pc:docMk/>
            <pc:sldMk cId="677197553" sldId="349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38:57.147" v="1504" actId="478"/>
          <ac:spMkLst>
            <pc:docMk/>
            <pc:sldMk cId="677197553" sldId="349"/>
            <ac:spMk id="10" creationId="{6AE99B83-1288-F3CB-83CE-E19E0C151F11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11" creationId="{6B6027BE-21C7-D1AC-7675-523A5D298165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12" creationId="{01B8E09F-7841-14D8-03FF-E5E03782D97C}"/>
          </ac:spMkLst>
        </pc:spChg>
        <pc:spChg chg="add mod">
          <ac:chgData name="이지운" userId="d5dfea2c-d399-4941-b35a-d6891388e25d" providerId="ADAL" clId="{BDF19DDE-CBA0-487F-AFC9-B5822F28F013}" dt="2023-07-26T13:42:06.296" v="1552" actId="164"/>
          <ac:spMkLst>
            <pc:docMk/>
            <pc:sldMk cId="677197553" sldId="349"/>
            <ac:spMk id="21" creationId="{DF307483-EFC4-B61C-2D0C-E02D18E12340}"/>
          </ac:spMkLst>
        </pc:spChg>
        <pc:spChg chg="add mod">
          <ac:chgData name="이지운" userId="d5dfea2c-d399-4941-b35a-d6891388e25d" providerId="ADAL" clId="{BDF19DDE-CBA0-487F-AFC9-B5822F28F013}" dt="2023-07-26T13:42:41.200" v="1577" actId="1076"/>
          <ac:spMkLst>
            <pc:docMk/>
            <pc:sldMk cId="677197553" sldId="349"/>
            <ac:spMk id="23" creationId="{9A9DEFAB-3435-1637-2658-A27B2DFCD850}"/>
          </ac:spMkLst>
        </pc:spChg>
        <pc:grpChg chg="add mod">
          <ac:chgData name="이지운" userId="d5dfea2c-d399-4941-b35a-d6891388e25d" providerId="ADAL" clId="{BDF19DDE-CBA0-487F-AFC9-B5822F28F013}" dt="2023-07-26T13:42:54.875" v="1580" actId="1076"/>
          <ac:grpSpMkLst>
            <pc:docMk/>
            <pc:sldMk cId="677197553" sldId="349"/>
            <ac:grpSpMk id="22" creationId="{257A1D99-58A2-D3D9-B6DB-C5105E52697B}"/>
          </ac:grpSpMkLst>
        </pc:grpChg>
        <pc:picChg chg="del">
          <ac:chgData name="이지운" userId="d5dfea2c-d399-4941-b35a-d6891388e25d" providerId="ADAL" clId="{BDF19DDE-CBA0-487F-AFC9-B5822F28F013}" dt="2023-07-26T13:38:55.213" v="1503" actId="478"/>
          <ac:picMkLst>
            <pc:docMk/>
            <pc:sldMk cId="677197553" sldId="349"/>
            <ac:picMk id="3" creationId="{041B2066-11CB-CF17-6D2D-5E0B4DC3148D}"/>
          </ac:picMkLst>
        </pc:picChg>
        <pc:picChg chg="add del mod">
          <ac:chgData name="이지운" userId="d5dfea2c-d399-4941-b35a-d6891388e25d" providerId="ADAL" clId="{BDF19DDE-CBA0-487F-AFC9-B5822F28F013}" dt="2023-07-26T13:41:23.235" v="1531" actId="478"/>
          <ac:picMkLst>
            <pc:docMk/>
            <pc:sldMk cId="677197553" sldId="349"/>
            <ac:picMk id="14" creationId="{F81390DD-4C2A-E6F5-B407-2E8FB1E485AA}"/>
          </ac:picMkLst>
        </pc:picChg>
        <pc:picChg chg="add mod modCrop">
          <ac:chgData name="이지운" userId="d5dfea2c-d399-4941-b35a-d6891388e25d" providerId="ADAL" clId="{BDF19DDE-CBA0-487F-AFC9-B5822F28F013}" dt="2023-07-26T13:42:56.990" v="1581" actId="1076"/>
          <ac:picMkLst>
            <pc:docMk/>
            <pc:sldMk cId="677197553" sldId="349"/>
            <ac:picMk id="16" creationId="{99A88CF3-33EE-FAEF-1E62-16EFB182E0C0}"/>
          </ac:picMkLst>
        </pc:picChg>
        <pc:picChg chg="add mod">
          <ac:chgData name="이지운" userId="d5dfea2c-d399-4941-b35a-d6891388e25d" providerId="ADAL" clId="{BDF19DDE-CBA0-487F-AFC9-B5822F28F013}" dt="2023-07-26T13:42:06.296" v="1552" actId="164"/>
          <ac:picMkLst>
            <pc:docMk/>
            <pc:sldMk cId="677197553" sldId="349"/>
            <ac:picMk id="18" creationId="{6ABADB30-7310-8B1E-101B-31781211007C}"/>
          </ac:picMkLst>
        </pc:picChg>
        <pc:picChg chg="add mod">
          <ac:chgData name="이지운" userId="d5dfea2c-d399-4941-b35a-d6891388e25d" providerId="ADAL" clId="{BDF19DDE-CBA0-487F-AFC9-B5822F28F013}" dt="2023-07-26T13:42:06.296" v="1552" actId="164"/>
          <ac:picMkLst>
            <pc:docMk/>
            <pc:sldMk cId="677197553" sldId="349"/>
            <ac:picMk id="20" creationId="{33777A0A-C927-25F1-BFE7-5F68C6ABFCA7}"/>
          </ac:picMkLst>
        </pc:picChg>
        <pc:picChg chg="add del mod">
          <ac:chgData name="이지운" userId="d5dfea2c-d399-4941-b35a-d6891388e25d" providerId="ADAL" clId="{BDF19DDE-CBA0-487F-AFC9-B5822F28F013}" dt="2023-07-26T13:40:52.234" v="1523" actId="478"/>
          <ac:picMkLst>
            <pc:docMk/>
            <pc:sldMk cId="677197553" sldId="349"/>
            <ac:picMk id="15362" creationId="{0DE69F9B-E2A9-A3D3-F809-6E726E9ADC38}"/>
          </ac:picMkLst>
        </pc:picChg>
      </pc:sldChg>
      <pc:sldChg chg="modSp add mod">
        <pc:chgData name="이지운" userId="d5dfea2c-d399-4941-b35a-d6891388e25d" providerId="ADAL" clId="{BDF19DDE-CBA0-487F-AFC9-B5822F28F013}" dt="2023-07-27T01:42:53.244" v="4079" actId="20577"/>
        <pc:sldMkLst>
          <pc:docMk/>
          <pc:sldMk cId="2536228732" sldId="349"/>
        </pc:sldMkLst>
        <pc:spChg chg="mod">
          <ac:chgData name="이지운" userId="d5dfea2c-d399-4941-b35a-d6891388e25d" providerId="ADAL" clId="{BDF19DDE-CBA0-487F-AFC9-B5822F28F013}" dt="2023-07-27T01:42:53.244" v="4079" actId="20577"/>
          <ac:spMkLst>
            <pc:docMk/>
            <pc:sldMk cId="2536228732" sldId="349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2:02.243" v="4044"/>
          <ac:spMkLst>
            <pc:docMk/>
            <pc:sldMk cId="2536228732" sldId="349"/>
            <ac:spMk id="9" creationId="{C1499F97-FBE4-410F-807B-6BA8520AA736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15.838" v="3605"/>
        <pc:sldMkLst>
          <pc:docMk/>
          <pc:sldMk cId="4273611304" sldId="350"/>
        </pc:sldMkLst>
        <pc:spChg chg="mod">
          <ac:chgData name="이지운" userId="d5dfea2c-d399-4941-b35a-d6891388e25d" providerId="ADAL" clId="{BDF19DDE-CBA0-487F-AFC9-B5822F28F013}" dt="2023-07-26T15:20:15.838" v="3605"/>
          <ac:spMkLst>
            <pc:docMk/>
            <pc:sldMk cId="4273611304" sldId="350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49:03.867" v="1733" actId="1076"/>
          <ac:spMkLst>
            <pc:docMk/>
            <pc:sldMk cId="4273611304" sldId="350"/>
            <ac:spMk id="12" creationId="{E1791E13-0E0C-1B80-9262-926D8B76CBB6}"/>
          </ac:spMkLst>
        </pc:spChg>
        <pc:picChg chg="add mod">
          <ac:chgData name="이지운" userId="d5dfea2c-d399-4941-b35a-d6891388e25d" providerId="ADAL" clId="{BDF19DDE-CBA0-487F-AFC9-B5822F28F013}" dt="2023-07-26T13:49:06.152" v="1734" actId="1076"/>
          <ac:picMkLst>
            <pc:docMk/>
            <pc:sldMk cId="4273611304" sldId="350"/>
            <ac:picMk id="8" creationId="{A72B23BE-342F-384F-B501-CBBFD3FCA849}"/>
          </ac:picMkLst>
        </pc:picChg>
        <pc:picChg chg="del">
          <ac:chgData name="이지운" userId="d5dfea2c-d399-4941-b35a-d6891388e25d" providerId="ADAL" clId="{BDF19DDE-CBA0-487F-AFC9-B5822F28F013}" dt="2023-07-26T13:48:45.102" v="1663" actId="478"/>
          <ac:picMkLst>
            <pc:docMk/>
            <pc:sldMk cId="4273611304" sldId="350"/>
            <ac:picMk id="11" creationId="{0A52AB27-2281-06AA-91E8-54ADAC3E8F6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17.716" v="3606"/>
        <pc:sldMkLst>
          <pc:docMk/>
          <pc:sldMk cId="887630937" sldId="351"/>
        </pc:sldMkLst>
        <pc:spChg chg="mod">
          <ac:chgData name="이지운" userId="d5dfea2c-d399-4941-b35a-d6891388e25d" providerId="ADAL" clId="{BDF19DDE-CBA0-487F-AFC9-B5822F28F013}" dt="2023-07-26T15:20:17.716" v="3606"/>
          <ac:spMkLst>
            <pc:docMk/>
            <pc:sldMk cId="887630937" sldId="351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49:48.099" v="1787" actId="1076"/>
          <ac:spMkLst>
            <pc:docMk/>
            <pc:sldMk cId="887630937" sldId="351"/>
            <ac:spMk id="11" creationId="{B265F802-7137-A12A-F1E4-6F3075A156D1}"/>
          </ac:spMkLst>
        </pc:spChg>
        <pc:spChg chg="mod">
          <ac:chgData name="이지운" userId="d5dfea2c-d399-4941-b35a-d6891388e25d" providerId="ADAL" clId="{BDF19DDE-CBA0-487F-AFC9-B5822F28F013}" dt="2023-07-26T13:49:51.328" v="1788" actId="1076"/>
          <ac:spMkLst>
            <pc:docMk/>
            <pc:sldMk cId="887630937" sldId="351"/>
            <ac:spMk id="12" creationId="{E1791E13-0E0C-1B80-9262-926D8B76CBB6}"/>
          </ac:spMkLst>
        </pc:spChg>
        <pc:picChg chg="del">
          <ac:chgData name="이지운" userId="d5dfea2c-d399-4941-b35a-d6891388e25d" providerId="ADAL" clId="{BDF19DDE-CBA0-487F-AFC9-B5822F28F013}" dt="2023-07-26T13:49:21.403" v="1736" actId="478"/>
          <ac:picMkLst>
            <pc:docMk/>
            <pc:sldMk cId="887630937" sldId="351"/>
            <ac:picMk id="8" creationId="{A72B23BE-342F-384F-B501-CBBFD3FCA849}"/>
          </ac:picMkLst>
        </pc:picChg>
        <pc:picChg chg="add">
          <ac:chgData name="이지운" userId="d5dfea2c-d399-4941-b35a-d6891388e25d" providerId="ADAL" clId="{BDF19DDE-CBA0-487F-AFC9-B5822F28F013}" dt="2023-07-26T13:49:21.606" v="1737" actId="22"/>
          <ac:picMkLst>
            <pc:docMk/>
            <pc:sldMk cId="887630937" sldId="351"/>
            <ac:picMk id="10" creationId="{82FA9FA2-E3B4-87DD-A177-36FAF447E71B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19.157" v="3607"/>
        <pc:sldMkLst>
          <pc:docMk/>
          <pc:sldMk cId="3419138638" sldId="352"/>
        </pc:sldMkLst>
        <pc:spChg chg="mod">
          <ac:chgData name="이지운" userId="d5dfea2c-d399-4941-b35a-d6891388e25d" providerId="ADAL" clId="{BDF19DDE-CBA0-487F-AFC9-B5822F28F013}" dt="2023-07-26T15:20:19.157" v="3607"/>
          <ac:spMkLst>
            <pc:docMk/>
            <pc:sldMk cId="3419138638" sldId="352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50:55.399" v="1954" actId="120"/>
          <ac:spMkLst>
            <pc:docMk/>
            <pc:sldMk cId="3419138638" sldId="352"/>
            <ac:spMk id="11" creationId="{B265F802-7137-A12A-F1E4-6F3075A156D1}"/>
          </ac:spMkLst>
        </pc:spChg>
        <pc:spChg chg="del mod">
          <ac:chgData name="이지운" userId="d5dfea2c-d399-4941-b35a-d6891388e25d" providerId="ADAL" clId="{BDF19DDE-CBA0-487F-AFC9-B5822F28F013}" dt="2023-07-26T13:50:10.519" v="1791" actId="478"/>
          <ac:spMkLst>
            <pc:docMk/>
            <pc:sldMk cId="3419138638" sldId="352"/>
            <ac:spMk id="12" creationId="{E1791E13-0E0C-1B80-9262-926D8B76CBB6}"/>
          </ac:spMkLst>
        </pc:spChg>
        <pc:spChg chg="add mod ord">
          <ac:chgData name="이지운" userId="d5dfea2c-d399-4941-b35a-d6891388e25d" providerId="ADAL" clId="{BDF19DDE-CBA0-487F-AFC9-B5822F28F013}" dt="2023-07-26T13:53:03.927" v="1968" actId="1076"/>
          <ac:spMkLst>
            <pc:docMk/>
            <pc:sldMk cId="3419138638" sldId="352"/>
            <ac:spMk id="13" creationId="{2C3D1768-5A14-E3F5-B32D-742C53CDC1F3}"/>
          </ac:spMkLst>
        </pc:spChg>
        <pc:picChg chg="add mod">
          <ac:chgData name="이지운" userId="d5dfea2c-d399-4941-b35a-d6891388e25d" providerId="ADAL" clId="{BDF19DDE-CBA0-487F-AFC9-B5822F28F013}" dt="2023-07-26T13:53:01.106" v="1967" actId="1076"/>
          <ac:picMkLst>
            <pc:docMk/>
            <pc:sldMk cId="3419138638" sldId="352"/>
            <ac:picMk id="8" creationId="{7B7EFAA4-F9D0-4088-23AC-F6A28CE77AF8}"/>
          </ac:picMkLst>
        </pc:picChg>
        <pc:picChg chg="del mod">
          <ac:chgData name="이지운" userId="d5dfea2c-d399-4941-b35a-d6891388e25d" providerId="ADAL" clId="{BDF19DDE-CBA0-487F-AFC9-B5822F28F013}" dt="2023-07-26T13:50:10.519" v="1791" actId="478"/>
          <ac:picMkLst>
            <pc:docMk/>
            <pc:sldMk cId="3419138638" sldId="352"/>
            <ac:picMk id="10" creationId="{82FA9FA2-E3B4-87DD-A177-36FAF447E71B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20.988" v="3608"/>
        <pc:sldMkLst>
          <pc:docMk/>
          <pc:sldMk cId="3540166139" sldId="353"/>
        </pc:sldMkLst>
        <pc:spChg chg="add del mod">
          <ac:chgData name="이지운" userId="d5dfea2c-d399-4941-b35a-d6891388e25d" providerId="ADAL" clId="{BDF19DDE-CBA0-487F-AFC9-B5822F28F013}" dt="2023-07-26T13:51:18.690" v="1961" actId="478"/>
          <ac:spMkLst>
            <pc:docMk/>
            <pc:sldMk cId="3540166139" sldId="353"/>
            <ac:spMk id="3" creationId="{A59B4E86-458E-1A3E-4169-C562A2031054}"/>
          </ac:spMkLst>
        </pc:spChg>
        <pc:spChg chg="mod">
          <ac:chgData name="이지운" userId="d5dfea2c-d399-4941-b35a-d6891388e25d" providerId="ADAL" clId="{BDF19DDE-CBA0-487F-AFC9-B5822F28F013}" dt="2023-07-26T15:20:20.988" v="3608"/>
          <ac:spMkLst>
            <pc:docMk/>
            <pc:sldMk cId="3540166139" sldId="353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51:24.128" v="1963" actId="478"/>
          <ac:spMkLst>
            <pc:docMk/>
            <pc:sldMk cId="3540166139" sldId="353"/>
            <ac:spMk id="11" creationId="{B265F802-7137-A12A-F1E4-6F3075A156D1}"/>
          </ac:spMkLst>
        </pc:spChg>
        <pc:spChg chg="del">
          <ac:chgData name="이지운" userId="d5dfea2c-d399-4941-b35a-d6891388e25d" providerId="ADAL" clId="{BDF19DDE-CBA0-487F-AFC9-B5822F28F013}" dt="2023-07-26T13:51:22.547" v="1962" actId="478"/>
          <ac:spMkLst>
            <pc:docMk/>
            <pc:sldMk cId="3540166139" sldId="353"/>
            <ac:spMk id="13" creationId="{2C3D1768-5A14-E3F5-B32D-742C53CDC1F3}"/>
          </ac:spMkLst>
        </pc:spChg>
        <pc:spChg chg="add mod">
          <ac:chgData name="이지운" userId="d5dfea2c-d399-4941-b35a-d6891388e25d" providerId="ADAL" clId="{BDF19DDE-CBA0-487F-AFC9-B5822F28F013}" dt="2023-07-26T13:53:54.431" v="2016" actId="2711"/>
          <ac:spMkLst>
            <pc:docMk/>
            <pc:sldMk cId="3540166139" sldId="353"/>
            <ac:spMk id="14" creationId="{89761109-8469-AE6B-CF71-F0EEC3C34D19}"/>
          </ac:spMkLst>
        </pc:spChg>
        <pc:spChg chg="add mod">
          <ac:chgData name="이지운" userId="d5dfea2c-d399-4941-b35a-d6891388e25d" providerId="ADAL" clId="{BDF19DDE-CBA0-487F-AFC9-B5822F28F013}" dt="2023-07-26T13:56:02.580" v="2083" actId="1076"/>
          <ac:spMkLst>
            <pc:docMk/>
            <pc:sldMk cId="3540166139" sldId="353"/>
            <ac:spMk id="15" creationId="{2B3E3CCB-1436-2E7F-ACA6-E20F98860BE4}"/>
          </ac:spMkLst>
        </pc:spChg>
        <pc:picChg chg="del">
          <ac:chgData name="이지운" userId="d5dfea2c-d399-4941-b35a-d6891388e25d" providerId="ADAL" clId="{BDF19DDE-CBA0-487F-AFC9-B5822F28F013}" dt="2023-07-26T13:52:55.357" v="1964" actId="478"/>
          <ac:picMkLst>
            <pc:docMk/>
            <pc:sldMk cId="3540166139" sldId="353"/>
            <ac:picMk id="8" creationId="{7B7EFAA4-F9D0-4088-23AC-F6A28CE77AF8}"/>
          </ac:picMkLst>
        </pc:picChg>
        <pc:picChg chg="add mod">
          <ac:chgData name="이지운" userId="d5dfea2c-d399-4941-b35a-d6891388e25d" providerId="ADAL" clId="{BDF19DDE-CBA0-487F-AFC9-B5822F28F013}" dt="2023-07-26T13:56:05.499" v="2084" actId="14100"/>
          <ac:picMkLst>
            <pc:docMk/>
            <pc:sldMk cId="3540166139" sldId="353"/>
            <ac:picMk id="12" creationId="{9A3962C8-C122-9E7D-01D7-EF05B4A6848A}"/>
          </ac:picMkLst>
        </pc:picChg>
      </pc:sldChg>
      <pc:sldChg chg="addSp delSp modSp add del mod">
        <pc:chgData name="이지운" userId="d5dfea2c-d399-4941-b35a-d6891388e25d" providerId="ADAL" clId="{BDF19DDE-CBA0-487F-AFC9-B5822F28F013}" dt="2023-07-26T13:58:29.991" v="2136" actId="47"/>
        <pc:sldMkLst>
          <pc:docMk/>
          <pc:sldMk cId="3650632538" sldId="354"/>
        </pc:sldMkLst>
        <pc:spChg chg="mod">
          <ac:chgData name="이지운" userId="d5dfea2c-d399-4941-b35a-d6891388e25d" providerId="ADAL" clId="{BDF19DDE-CBA0-487F-AFC9-B5822F28F013}" dt="2023-07-26T13:57:22.008" v="2112" actId="1076"/>
          <ac:spMkLst>
            <pc:docMk/>
            <pc:sldMk cId="3650632538" sldId="354"/>
            <ac:spMk id="14" creationId="{89761109-8469-AE6B-CF71-F0EEC3C34D19}"/>
          </ac:spMkLst>
        </pc:spChg>
        <pc:spChg chg="mod">
          <ac:chgData name="이지운" userId="d5dfea2c-d399-4941-b35a-d6891388e25d" providerId="ADAL" clId="{BDF19DDE-CBA0-487F-AFC9-B5822F28F013}" dt="2023-07-26T13:57:12.447" v="2107" actId="20577"/>
          <ac:spMkLst>
            <pc:docMk/>
            <pc:sldMk cId="3650632538" sldId="354"/>
            <ac:spMk id="15" creationId="{2B3E3CCB-1436-2E7F-ACA6-E20F98860BE4}"/>
          </ac:spMkLst>
        </pc:spChg>
        <pc:picChg chg="add mod">
          <ac:chgData name="이지운" userId="d5dfea2c-d399-4941-b35a-d6891388e25d" providerId="ADAL" clId="{BDF19DDE-CBA0-487F-AFC9-B5822F28F013}" dt="2023-07-26T13:56:52.094" v="2090" actId="1076"/>
          <ac:picMkLst>
            <pc:docMk/>
            <pc:sldMk cId="3650632538" sldId="354"/>
            <ac:picMk id="8" creationId="{FCFF7B13-FF4D-3328-816A-672567F6E2B9}"/>
          </ac:picMkLst>
        </pc:picChg>
        <pc:picChg chg="del">
          <ac:chgData name="이지운" userId="d5dfea2c-d399-4941-b35a-d6891388e25d" providerId="ADAL" clId="{BDF19DDE-CBA0-487F-AFC9-B5822F28F013}" dt="2023-07-26T13:56:44.106" v="2086" actId="478"/>
          <ac:picMkLst>
            <pc:docMk/>
            <pc:sldMk cId="3650632538" sldId="354"/>
            <ac:picMk id="12" creationId="{9A3962C8-C122-9E7D-01D7-EF05B4A6848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22.615" v="3609"/>
        <pc:sldMkLst>
          <pc:docMk/>
          <pc:sldMk cId="4014269835" sldId="355"/>
        </pc:sldMkLst>
        <pc:spChg chg="add del mod">
          <ac:chgData name="이지운" userId="d5dfea2c-d399-4941-b35a-d6891388e25d" providerId="ADAL" clId="{BDF19DDE-CBA0-487F-AFC9-B5822F28F013}" dt="2023-07-26T13:58:33.539" v="2138" actId="478"/>
          <ac:spMkLst>
            <pc:docMk/>
            <pc:sldMk cId="4014269835" sldId="355"/>
            <ac:spMk id="3" creationId="{1D09F528-49B4-C69C-65CD-DEF6B912ED55}"/>
          </ac:spMkLst>
        </pc:spChg>
        <pc:spChg chg="mod">
          <ac:chgData name="이지운" userId="d5dfea2c-d399-4941-b35a-d6891388e25d" providerId="ADAL" clId="{BDF19DDE-CBA0-487F-AFC9-B5822F28F013}" dt="2023-07-26T15:20:22.615" v="3609"/>
          <ac:spMkLst>
            <pc:docMk/>
            <pc:sldMk cId="4014269835" sldId="355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58:21.403" v="2134" actId="1076"/>
          <ac:spMkLst>
            <pc:docMk/>
            <pc:sldMk cId="4014269835" sldId="355"/>
            <ac:spMk id="14" creationId="{89761109-8469-AE6B-CF71-F0EEC3C34D19}"/>
          </ac:spMkLst>
        </pc:spChg>
        <pc:spChg chg="mod">
          <ac:chgData name="이지운" userId="d5dfea2c-d399-4941-b35a-d6891388e25d" providerId="ADAL" clId="{BDF19DDE-CBA0-487F-AFC9-B5822F28F013}" dt="2023-07-26T13:58:21.403" v="2134" actId="1076"/>
          <ac:spMkLst>
            <pc:docMk/>
            <pc:sldMk cId="4014269835" sldId="355"/>
            <ac:spMk id="15" creationId="{2B3E3CCB-1436-2E7F-ACA6-E20F98860BE4}"/>
          </ac:spMkLst>
        </pc:spChg>
      </pc:sldChg>
      <pc:sldChg chg="modSp add mod">
        <pc:chgData name="이지운" userId="d5dfea2c-d399-4941-b35a-d6891388e25d" providerId="ADAL" clId="{BDF19DDE-CBA0-487F-AFC9-B5822F28F013}" dt="2023-07-26T15:20:24.669" v="3610"/>
        <pc:sldMkLst>
          <pc:docMk/>
          <pc:sldMk cId="3476617730" sldId="356"/>
        </pc:sldMkLst>
        <pc:spChg chg="mod">
          <ac:chgData name="이지운" userId="d5dfea2c-d399-4941-b35a-d6891388e25d" providerId="ADAL" clId="{BDF19DDE-CBA0-487F-AFC9-B5822F28F013}" dt="2023-07-26T15:20:24.669" v="3610"/>
          <ac:spMkLst>
            <pc:docMk/>
            <pc:sldMk cId="3476617730" sldId="356"/>
            <ac:spMk id="9" creationId="{C1499F97-FBE4-410F-807B-6BA8520AA736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26.353" v="3611"/>
        <pc:sldMkLst>
          <pc:docMk/>
          <pc:sldMk cId="3625071954" sldId="357"/>
        </pc:sldMkLst>
        <pc:spChg chg="del">
          <ac:chgData name="이지운" userId="d5dfea2c-d399-4941-b35a-d6891388e25d" providerId="ADAL" clId="{BDF19DDE-CBA0-487F-AFC9-B5822F28F013}" dt="2023-07-26T14:00:24.587" v="2143" actId="478"/>
          <ac:spMkLst>
            <pc:docMk/>
            <pc:sldMk cId="3625071954" sldId="357"/>
            <ac:spMk id="3" creationId="{1D09F528-49B4-C69C-65CD-DEF6B912ED55}"/>
          </ac:spMkLst>
        </pc:spChg>
        <pc:spChg chg="mod">
          <ac:chgData name="이지운" userId="d5dfea2c-d399-4941-b35a-d6891388e25d" providerId="ADAL" clId="{BDF19DDE-CBA0-487F-AFC9-B5822F28F013}" dt="2023-07-26T15:20:26.353" v="3611"/>
          <ac:spMkLst>
            <pc:docMk/>
            <pc:sldMk cId="3625071954" sldId="357"/>
            <ac:spMk id="9" creationId="{C1499F97-FBE4-410F-807B-6BA8520AA736}"/>
          </ac:spMkLst>
        </pc:spChg>
        <pc:spChg chg="add del mod">
          <ac:chgData name="이지운" userId="d5dfea2c-d399-4941-b35a-d6891388e25d" providerId="ADAL" clId="{BDF19DDE-CBA0-487F-AFC9-B5822F28F013}" dt="2023-07-26T14:01:16.203" v="2170" actId="478"/>
          <ac:spMkLst>
            <pc:docMk/>
            <pc:sldMk cId="3625071954" sldId="357"/>
            <ac:spMk id="12" creationId="{9BE83DF1-1150-AD6C-7F80-C6A98AE981BF}"/>
          </ac:spMkLst>
        </pc:spChg>
        <pc:spChg chg="add del mod">
          <ac:chgData name="이지운" userId="d5dfea2c-d399-4941-b35a-d6891388e25d" providerId="ADAL" clId="{BDF19DDE-CBA0-487F-AFC9-B5822F28F013}" dt="2023-07-26T14:03:15.588" v="2239" actId="478"/>
          <ac:spMkLst>
            <pc:docMk/>
            <pc:sldMk cId="3625071954" sldId="357"/>
            <ac:spMk id="13" creationId="{ADA67B31-856C-B247-E8F8-9E5ECD942862}"/>
          </ac:spMkLst>
        </pc:spChg>
        <pc:spChg chg="mod">
          <ac:chgData name="이지운" userId="d5dfea2c-d399-4941-b35a-d6891388e25d" providerId="ADAL" clId="{BDF19DDE-CBA0-487F-AFC9-B5822F28F013}" dt="2023-07-26T14:02:34.354" v="2207" actId="122"/>
          <ac:spMkLst>
            <pc:docMk/>
            <pc:sldMk cId="3625071954" sldId="357"/>
            <ac:spMk id="14" creationId="{89761109-8469-AE6B-CF71-F0EEC3C34D19}"/>
          </ac:spMkLst>
        </pc:spChg>
        <pc:spChg chg="del">
          <ac:chgData name="이지운" userId="d5dfea2c-d399-4941-b35a-d6891388e25d" providerId="ADAL" clId="{BDF19DDE-CBA0-487F-AFC9-B5822F28F013}" dt="2023-07-26T14:00:23.495" v="2142" actId="478"/>
          <ac:spMkLst>
            <pc:docMk/>
            <pc:sldMk cId="3625071954" sldId="357"/>
            <ac:spMk id="15" creationId="{2B3E3CCB-1436-2E7F-ACA6-E20F98860BE4}"/>
          </ac:spMkLst>
        </pc:spChg>
        <pc:picChg chg="add mod">
          <ac:chgData name="이지운" userId="d5dfea2c-d399-4941-b35a-d6891388e25d" providerId="ADAL" clId="{BDF19DDE-CBA0-487F-AFC9-B5822F28F013}" dt="2023-07-26T14:03:11.067" v="2237" actId="14100"/>
          <ac:picMkLst>
            <pc:docMk/>
            <pc:sldMk cId="3625071954" sldId="357"/>
            <ac:picMk id="11" creationId="{CD8A12CA-BA74-5E55-BCAF-60F6A16C3F37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27.749" v="3612"/>
        <pc:sldMkLst>
          <pc:docMk/>
          <pc:sldMk cId="3782439804" sldId="358"/>
        </pc:sldMkLst>
        <pc:spChg chg="mod">
          <ac:chgData name="이지운" userId="d5dfea2c-d399-4941-b35a-d6891388e25d" providerId="ADAL" clId="{BDF19DDE-CBA0-487F-AFC9-B5822F28F013}" dt="2023-07-26T15:20:27.749" v="3612"/>
          <ac:spMkLst>
            <pc:docMk/>
            <pc:sldMk cId="3782439804" sldId="358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06:53.678" v="2251" actId="2711"/>
          <ac:spMkLst>
            <pc:docMk/>
            <pc:sldMk cId="3782439804" sldId="358"/>
            <ac:spMk id="13" creationId="{ADA67B31-856C-B247-E8F8-9E5ECD942862}"/>
          </ac:spMkLst>
        </pc:spChg>
        <pc:spChg chg="mod">
          <ac:chgData name="이지운" userId="d5dfea2c-d399-4941-b35a-d6891388e25d" providerId="ADAL" clId="{BDF19DDE-CBA0-487F-AFC9-B5822F28F013}" dt="2023-07-26T14:06:44.150" v="2246" actId="1076"/>
          <ac:spMkLst>
            <pc:docMk/>
            <pc:sldMk cId="3782439804" sldId="358"/>
            <ac:spMk id="14" creationId="{89761109-8469-AE6B-CF71-F0EEC3C34D19}"/>
          </ac:spMkLst>
        </pc:spChg>
        <pc:spChg chg="add del mod">
          <ac:chgData name="이지운" userId="d5dfea2c-d399-4941-b35a-d6891388e25d" providerId="ADAL" clId="{BDF19DDE-CBA0-487F-AFC9-B5822F28F013}" dt="2023-07-26T14:06:56.922" v="2252" actId="478"/>
          <ac:spMkLst>
            <pc:docMk/>
            <pc:sldMk cId="3782439804" sldId="358"/>
            <ac:spMk id="16" creationId="{75BA11EC-5326-CA71-C735-0896A450DB11}"/>
          </ac:spMkLst>
        </pc:spChg>
        <pc:picChg chg="add mod">
          <ac:chgData name="이지운" userId="d5dfea2c-d399-4941-b35a-d6891388e25d" providerId="ADAL" clId="{BDF19DDE-CBA0-487F-AFC9-B5822F28F013}" dt="2023-07-26T14:03:43.798" v="2244" actId="1076"/>
          <ac:picMkLst>
            <pc:docMk/>
            <pc:sldMk cId="3782439804" sldId="358"/>
            <ac:picMk id="10" creationId="{307CFCAF-6931-49A1-16A9-9E9ED85135BF}"/>
          </ac:picMkLst>
        </pc:picChg>
        <pc:picChg chg="del">
          <ac:chgData name="이지운" userId="d5dfea2c-d399-4941-b35a-d6891388e25d" providerId="ADAL" clId="{BDF19DDE-CBA0-487F-AFC9-B5822F28F013}" dt="2023-07-26T14:03:38.907" v="2240" actId="478"/>
          <ac:picMkLst>
            <pc:docMk/>
            <pc:sldMk cId="3782439804" sldId="358"/>
            <ac:picMk id="11" creationId="{CD8A12CA-BA74-5E55-BCAF-60F6A16C3F37}"/>
          </ac:picMkLst>
        </pc:picChg>
        <pc:picChg chg="add del">
          <ac:chgData name="이지운" userId="d5dfea2c-d399-4941-b35a-d6891388e25d" providerId="ADAL" clId="{BDF19DDE-CBA0-487F-AFC9-B5822F28F013}" dt="2023-07-26T14:06:46.112" v="2248" actId="22"/>
          <ac:picMkLst>
            <pc:docMk/>
            <pc:sldMk cId="3782439804" sldId="358"/>
            <ac:picMk id="15" creationId="{51102278-6AB6-56C8-FF76-0755D71F5EF7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30.089" v="3613"/>
        <pc:sldMkLst>
          <pc:docMk/>
          <pc:sldMk cId="1650772806" sldId="359"/>
        </pc:sldMkLst>
        <pc:spChg chg="add mod">
          <ac:chgData name="이지운" userId="d5dfea2c-d399-4941-b35a-d6891388e25d" providerId="ADAL" clId="{BDF19DDE-CBA0-487F-AFC9-B5822F28F013}" dt="2023-07-26T14:08:01.081" v="2282" actId="14100"/>
          <ac:spMkLst>
            <pc:docMk/>
            <pc:sldMk cId="1650772806" sldId="359"/>
            <ac:spMk id="3" creationId="{51B146DB-B4A7-3BCA-2B0C-022C511997FF}"/>
          </ac:spMkLst>
        </pc:spChg>
        <pc:spChg chg="mod">
          <ac:chgData name="이지운" userId="d5dfea2c-d399-4941-b35a-d6891388e25d" providerId="ADAL" clId="{BDF19DDE-CBA0-487F-AFC9-B5822F28F013}" dt="2023-07-26T15:20:30.089" v="3613"/>
          <ac:spMkLst>
            <pc:docMk/>
            <pc:sldMk cId="1650772806" sldId="359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08:51.789" v="2323" actId="2711"/>
          <ac:spMkLst>
            <pc:docMk/>
            <pc:sldMk cId="1650772806" sldId="359"/>
            <ac:spMk id="11" creationId="{DABA5F89-F0C0-D3E0-8774-1A800ABEE8A2}"/>
          </ac:spMkLst>
        </pc:spChg>
        <pc:spChg chg="mod">
          <ac:chgData name="이지운" userId="d5dfea2c-d399-4941-b35a-d6891388e25d" providerId="ADAL" clId="{BDF19DDE-CBA0-487F-AFC9-B5822F28F013}" dt="2023-07-26T14:08:27.114" v="2289" actId="1076"/>
          <ac:spMkLst>
            <pc:docMk/>
            <pc:sldMk cId="1650772806" sldId="359"/>
            <ac:spMk id="14" creationId="{89761109-8469-AE6B-CF71-F0EEC3C34D19}"/>
          </ac:spMkLst>
        </pc:spChg>
        <pc:picChg chg="mod ord">
          <ac:chgData name="이지운" userId="d5dfea2c-d399-4941-b35a-d6891388e25d" providerId="ADAL" clId="{BDF19DDE-CBA0-487F-AFC9-B5822F28F013}" dt="2023-07-26T14:08:21.277" v="2288" actId="1076"/>
          <ac:picMkLst>
            <pc:docMk/>
            <pc:sldMk cId="1650772806" sldId="359"/>
            <ac:picMk id="8" creationId="{FCFF7B13-FF4D-3328-816A-672567F6E2B9}"/>
          </ac:picMkLst>
        </pc:picChg>
        <pc:picChg chg="del">
          <ac:chgData name="이지운" userId="d5dfea2c-d399-4941-b35a-d6891388e25d" providerId="ADAL" clId="{BDF19DDE-CBA0-487F-AFC9-B5822F28F013}" dt="2023-07-26T14:07:01.492" v="2254" actId="478"/>
          <ac:picMkLst>
            <pc:docMk/>
            <pc:sldMk cId="1650772806" sldId="359"/>
            <ac:picMk id="10" creationId="{307CFCAF-6931-49A1-16A9-9E9ED85135BF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32.031" v="3614"/>
        <pc:sldMkLst>
          <pc:docMk/>
          <pc:sldMk cId="2081540974" sldId="360"/>
        </pc:sldMkLst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3" creationId="{51B146DB-B4A7-3BCA-2B0C-022C511997FF}"/>
          </ac:spMkLst>
        </pc:spChg>
        <pc:spChg chg="mod">
          <ac:chgData name="이지운" userId="d5dfea2c-d399-4941-b35a-d6891388e25d" providerId="ADAL" clId="{BDF19DDE-CBA0-487F-AFC9-B5822F28F013}" dt="2023-07-26T14:48:28.544" v="2771" actId="20577"/>
          <ac:spMkLst>
            <pc:docMk/>
            <pc:sldMk cId="2081540974" sldId="360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4:30:50.362" v="2333" actId="478"/>
          <ac:spMkLst>
            <pc:docMk/>
            <pc:sldMk cId="2081540974" sldId="360"/>
            <ac:spMk id="8" creationId="{6E988EFC-E301-89CE-C96C-8EBB44F8E8A3}"/>
          </ac:spMkLst>
        </pc:spChg>
        <pc:spChg chg="mod">
          <ac:chgData name="이지운" userId="d5dfea2c-d399-4941-b35a-d6891388e25d" providerId="ADAL" clId="{BDF19DDE-CBA0-487F-AFC9-B5822F28F013}" dt="2023-07-26T15:20:32.031" v="3614"/>
          <ac:spMkLst>
            <pc:docMk/>
            <pc:sldMk cId="2081540974" sldId="360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32:06.108" v="2377" actId="20577"/>
          <ac:spMkLst>
            <pc:docMk/>
            <pc:sldMk cId="2081540974" sldId="360"/>
            <ac:spMk id="10" creationId="{522FA33A-F238-9C9D-A54B-8919F605DAFD}"/>
          </ac:spMkLst>
        </pc:spChg>
        <pc:spChg chg="del mod">
          <ac:chgData name="이지운" userId="d5dfea2c-d399-4941-b35a-d6891388e25d" providerId="ADAL" clId="{BDF19DDE-CBA0-487F-AFC9-B5822F28F013}" dt="2023-07-26T14:30:56.205" v="2336" actId="478"/>
          <ac:spMkLst>
            <pc:docMk/>
            <pc:sldMk cId="2081540974" sldId="360"/>
            <ac:spMk id="11" creationId="{DABA5F89-F0C0-D3E0-8774-1A800ABEE8A2}"/>
          </ac:spMkLst>
        </pc:spChg>
        <pc:spChg chg="add del mod">
          <ac:chgData name="이지운" userId="d5dfea2c-d399-4941-b35a-d6891388e25d" providerId="ADAL" clId="{BDF19DDE-CBA0-487F-AFC9-B5822F28F013}" dt="2023-07-26T14:48:29.219" v="2773"/>
          <ac:spMkLst>
            <pc:docMk/>
            <pc:sldMk cId="2081540974" sldId="360"/>
            <ac:spMk id="13" creationId="{8CF52264-989D-723A-283B-0AE700B9D148}"/>
          </ac:spMkLst>
        </pc:spChg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13" creationId="{ADA67B31-856C-B247-E8F8-9E5ECD942862}"/>
          </ac:spMkLst>
        </pc:spChg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14" creationId="{89761109-8469-AE6B-CF71-F0EEC3C34D19}"/>
          </ac:spMkLst>
        </pc:spChg>
        <pc:picChg chg="del">
          <ac:chgData name="이지운" userId="d5dfea2c-d399-4941-b35a-d6891388e25d" providerId="ADAL" clId="{BDF19DDE-CBA0-487F-AFC9-B5822F28F013}" dt="2023-07-26T14:09:11.665" v="2326" actId="478"/>
          <ac:picMkLst>
            <pc:docMk/>
            <pc:sldMk cId="2081540974" sldId="360"/>
            <ac:picMk id="8" creationId="{FCFF7B13-FF4D-3328-816A-672567F6E2B9}"/>
          </ac:picMkLst>
        </pc:picChg>
        <pc:picChg chg="add mod">
          <ac:chgData name="이지운" userId="d5dfea2c-d399-4941-b35a-d6891388e25d" providerId="ADAL" clId="{BDF19DDE-CBA0-487F-AFC9-B5822F28F013}" dt="2023-07-26T14:09:13.809" v="2328" actId="1076"/>
          <ac:picMkLst>
            <pc:docMk/>
            <pc:sldMk cId="2081540974" sldId="360"/>
            <ac:picMk id="12" creationId="{9F9A9FE4-B776-46C8-A6AA-2E092493FFC5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33.918" v="3615"/>
        <pc:sldMkLst>
          <pc:docMk/>
          <pc:sldMk cId="926132101" sldId="361"/>
        </pc:sldMkLst>
        <pc:spChg chg="mod">
          <ac:chgData name="이지운" userId="d5dfea2c-d399-4941-b35a-d6891388e25d" providerId="ADAL" clId="{BDF19DDE-CBA0-487F-AFC9-B5822F28F013}" dt="2023-07-26T14:48:39.150" v="2774"/>
          <ac:spMkLst>
            <pc:docMk/>
            <pc:sldMk cId="926132101" sldId="361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3.918" v="3615"/>
          <ac:spMkLst>
            <pc:docMk/>
            <pc:sldMk cId="926132101" sldId="361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33:22.522" v="2441" actId="20577"/>
          <ac:spMkLst>
            <pc:docMk/>
            <pc:sldMk cId="926132101" sldId="361"/>
            <ac:spMk id="10" creationId="{522FA33A-F238-9C9D-A54B-8919F605DAFD}"/>
          </ac:spMkLst>
        </pc:spChg>
        <pc:spChg chg="mod">
          <ac:chgData name="이지운" userId="d5dfea2c-d399-4941-b35a-d6891388e25d" providerId="ADAL" clId="{BDF19DDE-CBA0-487F-AFC9-B5822F28F013}" dt="2023-07-26T14:33:52.084" v="2471" actId="20577"/>
          <ac:spMkLst>
            <pc:docMk/>
            <pc:sldMk cId="926132101" sldId="361"/>
            <ac:spMk id="13" creationId="{8CF52264-989D-723A-283B-0AE700B9D148}"/>
          </ac:spMkLst>
        </pc:spChg>
        <pc:picChg chg="add del mod">
          <ac:chgData name="이지운" userId="d5dfea2c-d399-4941-b35a-d6891388e25d" providerId="ADAL" clId="{BDF19DDE-CBA0-487F-AFC9-B5822F28F013}" dt="2023-07-26T14:33:40.083" v="2451" actId="478"/>
          <ac:picMkLst>
            <pc:docMk/>
            <pc:sldMk cId="926132101" sldId="361"/>
            <ac:picMk id="8" creationId="{05314EDC-48D3-FB5E-E1E2-D8AFCD221459}"/>
          </ac:picMkLst>
        </pc:picChg>
        <pc:picChg chg="del">
          <ac:chgData name="이지운" userId="d5dfea2c-d399-4941-b35a-d6891388e25d" providerId="ADAL" clId="{BDF19DDE-CBA0-487F-AFC9-B5822F28F013}" dt="2023-07-26T14:32:31.973" v="2419" actId="478"/>
          <ac:picMkLst>
            <pc:docMk/>
            <pc:sldMk cId="926132101" sldId="361"/>
            <ac:picMk id="12" creationId="{9F9A9FE4-B776-46C8-A6AA-2E092493FFC5}"/>
          </ac:picMkLst>
        </pc:picChg>
        <pc:picChg chg="add del mod">
          <ac:chgData name="이지운" userId="d5dfea2c-d399-4941-b35a-d6891388e25d" providerId="ADAL" clId="{BDF19DDE-CBA0-487F-AFC9-B5822F28F013}" dt="2023-07-26T14:33:39.847" v="2450" actId="22"/>
          <ac:picMkLst>
            <pc:docMk/>
            <pc:sldMk cId="926132101" sldId="361"/>
            <ac:picMk id="14" creationId="{FF09182B-41D5-7A96-F5C3-F3D22C4BA9F1}"/>
          </ac:picMkLst>
        </pc:picChg>
      </pc:sldChg>
      <pc:sldChg chg="add del">
        <pc:chgData name="이지운" userId="d5dfea2c-d399-4941-b35a-d6891388e25d" providerId="ADAL" clId="{BDF19DDE-CBA0-487F-AFC9-B5822F28F013}" dt="2023-07-26T14:33:38.221" v="2445"/>
        <pc:sldMkLst>
          <pc:docMk/>
          <pc:sldMk cId="98309178" sldId="362"/>
        </pc:sldMkLst>
      </pc:sldChg>
      <pc:sldChg chg="addSp delSp modSp add mod">
        <pc:chgData name="이지운" userId="d5dfea2c-d399-4941-b35a-d6891388e25d" providerId="ADAL" clId="{BDF19DDE-CBA0-487F-AFC9-B5822F28F013}" dt="2023-07-26T15:20:35.726" v="3616"/>
        <pc:sldMkLst>
          <pc:docMk/>
          <pc:sldMk cId="1392404475" sldId="362"/>
        </pc:sldMkLst>
        <pc:spChg chg="add del mod">
          <ac:chgData name="이지운" userId="d5dfea2c-d399-4941-b35a-d6891388e25d" providerId="ADAL" clId="{BDF19DDE-CBA0-487F-AFC9-B5822F28F013}" dt="2023-07-26T14:48:56.822" v="2803" actId="478"/>
          <ac:spMkLst>
            <pc:docMk/>
            <pc:sldMk cId="1392404475" sldId="362"/>
            <ac:spMk id="3" creationId="{CFAD57A0-7193-8100-683F-738255C819B9}"/>
          </ac:spMkLst>
        </pc:spChg>
        <pc:spChg chg="mod">
          <ac:chgData name="이지운" userId="d5dfea2c-d399-4941-b35a-d6891388e25d" providerId="ADAL" clId="{BDF19DDE-CBA0-487F-AFC9-B5822F28F013}" dt="2023-07-26T14:48:50.869" v="2802" actId="20577"/>
          <ac:spMkLst>
            <pc:docMk/>
            <pc:sldMk cId="1392404475" sldId="362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5.726" v="3616"/>
          <ac:spMkLst>
            <pc:docMk/>
            <pc:sldMk cId="1392404475" sldId="362"/>
            <ac:spMk id="9" creationId="{C1499F97-FBE4-410F-807B-6BA8520AA736}"/>
          </ac:spMkLst>
        </pc:spChg>
        <pc:spChg chg="del mod">
          <ac:chgData name="이지운" userId="d5dfea2c-d399-4941-b35a-d6891388e25d" providerId="ADAL" clId="{BDF19DDE-CBA0-487F-AFC9-B5822F28F013}" dt="2023-07-26T14:48:57.760" v="2804" actId="478"/>
          <ac:spMkLst>
            <pc:docMk/>
            <pc:sldMk cId="1392404475" sldId="362"/>
            <ac:spMk id="13" creationId="{8CF52264-989D-723A-283B-0AE700B9D148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37.509" v="3617"/>
        <pc:sldMkLst>
          <pc:docMk/>
          <pc:sldMk cId="791527320" sldId="363"/>
        </pc:sldMkLst>
        <pc:spChg chg="mod">
          <ac:chgData name="이지운" userId="d5dfea2c-d399-4941-b35a-d6891388e25d" providerId="ADAL" clId="{BDF19DDE-CBA0-487F-AFC9-B5822F28F013}" dt="2023-07-26T14:49:04.334" v="2824" actId="20577"/>
          <ac:spMkLst>
            <pc:docMk/>
            <pc:sldMk cId="791527320" sldId="36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7.509" v="3617"/>
          <ac:spMkLst>
            <pc:docMk/>
            <pc:sldMk cId="791527320" sldId="363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48:05.037" v="2765" actId="2711"/>
          <ac:spMkLst>
            <pc:docMk/>
            <pc:sldMk cId="791527320" sldId="363"/>
            <ac:spMk id="10" creationId="{522FA33A-F238-9C9D-A54B-8919F605DAFD}"/>
          </ac:spMkLst>
        </pc:spChg>
        <pc:spChg chg="del mod">
          <ac:chgData name="이지운" userId="d5dfea2c-d399-4941-b35a-d6891388e25d" providerId="ADAL" clId="{BDF19DDE-CBA0-487F-AFC9-B5822F28F013}" dt="2023-07-26T14:48:07.433" v="2767" actId="478"/>
          <ac:spMkLst>
            <pc:docMk/>
            <pc:sldMk cId="791527320" sldId="363"/>
            <ac:spMk id="13" creationId="{8CF52264-989D-723A-283B-0AE700B9D148}"/>
          </ac:spMkLst>
        </pc:spChg>
        <pc:picChg chg="add mod">
          <ac:chgData name="이지운" userId="d5dfea2c-d399-4941-b35a-d6891388e25d" providerId="ADAL" clId="{BDF19DDE-CBA0-487F-AFC9-B5822F28F013}" dt="2023-07-26T14:47:13.496" v="2591" actId="1076"/>
          <ac:picMkLst>
            <pc:docMk/>
            <pc:sldMk cId="791527320" sldId="363"/>
            <ac:picMk id="8" creationId="{51EC78C7-C1C4-530C-B1B0-C0B375A54ECA}"/>
          </ac:picMkLst>
        </pc:picChg>
        <pc:picChg chg="del">
          <ac:chgData name="이지운" userId="d5dfea2c-d399-4941-b35a-d6891388e25d" providerId="ADAL" clId="{BDF19DDE-CBA0-487F-AFC9-B5822F28F013}" dt="2023-07-26T14:47:11.313" v="2589" actId="478"/>
          <ac:picMkLst>
            <pc:docMk/>
            <pc:sldMk cId="791527320" sldId="363"/>
            <ac:picMk id="14" creationId="{FF09182B-41D5-7A96-F5C3-F3D22C4BA9F1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4:42:11.717" v="2546" actId="478"/>
        <pc:sldMkLst>
          <pc:docMk/>
          <pc:sldMk cId="1714665118" sldId="364"/>
        </pc:sldMkLst>
        <pc:spChg chg="del">
          <ac:chgData name="이지운" userId="d5dfea2c-d399-4941-b35a-d6891388e25d" providerId="ADAL" clId="{BDF19DDE-CBA0-487F-AFC9-B5822F28F013}" dt="2023-07-26T14:42:11.717" v="2546" actId="478"/>
          <ac:spMkLst>
            <pc:docMk/>
            <pc:sldMk cId="1714665118" sldId="364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6T14:42:02.658" v="2545"/>
          <ac:spMkLst>
            <pc:docMk/>
            <pc:sldMk cId="1714665118" sldId="364"/>
            <ac:spMk id="8" creationId="{9C46D810-644F-7C5D-9570-37B2CF737017}"/>
          </ac:spMkLst>
        </pc:spChg>
        <pc:spChg chg="mod">
          <ac:chgData name="이지운" userId="d5dfea2c-d399-4941-b35a-d6891388e25d" providerId="ADAL" clId="{BDF19DDE-CBA0-487F-AFC9-B5822F28F013}" dt="2023-07-26T14:40:55.905" v="2527" actId="20577"/>
          <ac:spMkLst>
            <pc:docMk/>
            <pc:sldMk cId="1714665118" sldId="364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40:58.071" v="2528" actId="478"/>
          <ac:spMkLst>
            <pc:docMk/>
            <pc:sldMk cId="1714665118" sldId="364"/>
            <ac:spMk id="10" creationId="{522FA33A-F238-9C9D-A54B-8919F605DAFD}"/>
          </ac:spMkLst>
        </pc:spChg>
        <pc:spChg chg="add del mod">
          <ac:chgData name="이지운" userId="d5dfea2c-d399-4941-b35a-d6891388e25d" providerId="ADAL" clId="{BDF19DDE-CBA0-487F-AFC9-B5822F28F013}" dt="2023-07-26T14:41:50.477" v="2536" actId="22"/>
          <ac:spMkLst>
            <pc:docMk/>
            <pc:sldMk cId="1714665118" sldId="364"/>
            <ac:spMk id="12" creationId="{3AF9A82B-58A4-8351-146C-ED460D2E6104}"/>
          </ac:spMkLst>
        </pc:spChg>
        <pc:spChg chg="del">
          <ac:chgData name="이지운" userId="d5dfea2c-d399-4941-b35a-d6891388e25d" providerId="ADAL" clId="{BDF19DDE-CBA0-487F-AFC9-B5822F28F013}" dt="2023-07-26T14:40:59.910" v="2529" actId="478"/>
          <ac:spMkLst>
            <pc:docMk/>
            <pc:sldMk cId="1714665118" sldId="364"/>
            <ac:spMk id="13" creationId="{8CF52264-989D-723A-283B-0AE700B9D148}"/>
          </ac:spMkLst>
        </pc:spChg>
        <pc:picChg chg="del">
          <ac:chgData name="이지운" userId="d5dfea2c-d399-4941-b35a-d6891388e25d" providerId="ADAL" clId="{BDF19DDE-CBA0-487F-AFC9-B5822F28F013}" dt="2023-07-26T14:41:00.287" v="2530" actId="478"/>
          <ac:picMkLst>
            <pc:docMk/>
            <pc:sldMk cId="1714665118" sldId="364"/>
            <ac:picMk id="14" creationId="{FF09182B-41D5-7A96-F5C3-F3D22C4BA9F1}"/>
          </ac:picMkLst>
        </pc:picChg>
      </pc:sldChg>
      <pc:sldChg chg="addSp modSp add mod">
        <pc:chgData name="이지운" userId="d5dfea2c-d399-4941-b35a-d6891388e25d" providerId="ADAL" clId="{BDF19DDE-CBA0-487F-AFC9-B5822F28F013}" dt="2023-07-26T15:20:39.380" v="3618"/>
        <pc:sldMkLst>
          <pc:docMk/>
          <pc:sldMk cId="837776214" sldId="365"/>
        </pc:sldMkLst>
        <pc:spChg chg="mod">
          <ac:chgData name="이지운" userId="d5dfea2c-d399-4941-b35a-d6891388e25d" providerId="ADAL" clId="{BDF19DDE-CBA0-487F-AFC9-B5822F28F013}" dt="2023-07-26T15:20:39.380" v="3618"/>
          <ac:spMkLst>
            <pc:docMk/>
            <pc:sldMk cId="837776214" sldId="365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1:17.972" v="2915" actId="1076"/>
          <ac:spMkLst>
            <pc:docMk/>
            <pc:sldMk cId="837776214" sldId="365"/>
            <ac:spMk id="11" creationId="{D5E63B54-1584-1D36-6E35-03EF69D32F4E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41.401" v="3619"/>
        <pc:sldMkLst>
          <pc:docMk/>
          <pc:sldMk cId="1271883634" sldId="366"/>
        </pc:sldMkLst>
        <pc:spChg chg="add del mod">
          <ac:chgData name="이지운" userId="d5dfea2c-d399-4941-b35a-d6891388e25d" providerId="ADAL" clId="{BDF19DDE-CBA0-487F-AFC9-B5822F28F013}" dt="2023-07-26T14:51:30.189" v="2918"/>
          <ac:spMkLst>
            <pc:docMk/>
            <pc:sldMk cId="1271883634" sldId="366"/>
            <ac:spMk id="3" creationId="{4D4DE3C8-74D4-725A-53C6-D8991F0BDA6C}"/>
          </ac:spMkLst>
        </pc:spChg>
        <pc:spChg chg="mod">
          <ac:chgData name="이지운" userId="d5dfea2c-d399-4941-b35a-d6891388e25d" providerId="ADAL" clId="{BDF19DDE-CBA0-487F-AFC9-B5822F28F013}" dt="2023-07-26T15:20:41.401" v="3619"/>
          <ac:spMkLst>
            <pc:docMk/>
            <pc:sldMk cId="1271883634" sldId="366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2:17.542" v="2983" actId="1076"/>
          <ac:spMkLst>
            <pc:docMk/>
            <pc:sldMk cId="1271883634" sldId="366"/>
            <ac:spMk id="12" creationId="{6925977B-17AF-3330-6AD4-10254F1D6C41}"/>
          </ac:spMkLst>
        </pc:spChg>
        <pc:spChg chg="add mod">
          <ac:chgData name="이지운" userId="d5dfea2c-d399-4941-b35a-d6891388e25d" providerId="ADAL" clId="{BDF19DDE-CBA0-487F-AFC9-B5822F28F013}" dt="2023-07-26T14:53:52.831" v="2992" actId="14100"/>
          <ac:spMkLst>
            <pc:docMk/>
            <pc:sldMk cId="1271883634" sldId="366"/>
            <ac:spMk id="14" creationId="{E6BD2AB6-0B56-E468-BB68-7ACFC007FE07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43.965" v="3620"/>
        <pc:sldMkLst>
          <pc:docMk/>
          <pc:sldMk cId="1262288665" sldId="367"/>
        </pc:sldMkLst>
        <pc:spChg chg="mod">
          <ac:chgData name="이지운" userId="d5dfea2c-d399-4941-b35a-d6891388e25d" providerId="ADAL" clId="{BDF19DDE-CBA0-487F-AFC9-B5822F28F013}" dt="2023-07-26T14:54:13.838" v="3025" actId="20577"/>
          <ac:spMkLst>
            <pc:docMk/>
            <pc:sldMk cId="1262288665" sldId="367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43.965" v="3620"/>
          <ac:spMkLst>
            <pc:docMk/>
            <pc:sldMk cId="1262288665" sldId="367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0" creationId="{522FA33A-F238-9C9D-A54B-8919F605DAFD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1" creationId="{D5E63B54-1584-1D36-6E35-03EF69D32F4E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2" creationId="{6925977B-17AF-3330-6AD4-10254F1D6C41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4" creationId="{E6BD2AB6-0B56-E468-BB68-7ACFC007FE07}"/>
          </ac:spMkLst>
        </pc:spChg>
        <pc:picChg chg="del">
          <ac:chgData name="이지운" userId="d5dfea2c-d399-4941-b35a-d6891388e25d" providerId="ADAL" clId="{BDF19DDE-CBA0-487F-AFC9-B5822F28F013}" dt="2023-07-26T14:54:16.802" v="3026" actId="478"/>
          <ac:picMkLst>
            <pc:docMk/>
            <pc:sldMk cId="1262288665" sldId="367"/>
            <ac:picMk id="8" creationId="{51EC78C7-C1C4-530C-B1B0-C0B375A54ECA}"/>
          </ac:picMkLst>
        </pc:picChg>
        <pc:picChg chg="add mod">
          <ac:chgData name="이지운" userId="d5dfea2c-d399-4941-b35a-d6891388e25d" providerId="ADAL" clId="{BDF19DDE-CBA0-487F-AFC9-B5822F28F013}" dt="2023-07-26T14:54:32.045" v="3029" actId="1076"/>
          <ac:picMkLst>
            <pc:docMk/>
            <pc:sldMk cId="1262288665" sldId="367"/>
            <ac:picMk id="13" creationId="{13BF516A-73AC-29AA-EC2B-38FD051E74A8}"/>
          </ac:picMkLst>
        </pc:picChg>
        <pc:picChg chg="add del mod">
          <ac:chgData name="이지운" userId="d5dfea2c-d399-4941-b35a-d6891388e25d" providerId="ADAL" clId="{BDF19DDE-CBA0-487F-AFC9-B5822F28F013}" dt="2023-07-26T14:54:37.425" v="3031"/>
          <ac:picMkLst>
            <pc:docMk/>
            <pc:sldMk cId="1262288665" sldId="367"/>
            <ac:picMk id="15" creationId="{71E3D2F3-07F5-C388-D861-67467C14C6B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45.268" v="3621"/>
        <pc:sldMkLst>
          <pc:docMk/>
          <pc:sldMk cId="1773771788" sldId="368"/>
        </pc:sldMkLst>
        <pc:spChg chg="mod">
          <ac:chgData name="이지운" userId="d5dfea2c-d399-4941-b35a-d6891388e25d" providerId="ADAL" clId="{BDF19DDE-CBA0-487F-AFC9-B5822F28F013}" dt="2023-07-26T15:20:45.268" v="3621"/>
          <ac:spMkLst>
            <pc:docMk/>
            <pc:sldMk cId="1773771788" sldId="368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5:15.898" v="3088" actId="1076"/>
          <ac:spMkLst>
            <pc:docMk/>
            <pc:sldMk cId="1773771788" sldId="368"/>
            <ac:spMk id="10" creationId="{DABCEAA2-2698-E60B-5D0D-2FE15CAF27F0}"/>
          </ac:spMkLst>
        </pc:spChg>
        <pc:picChg chg="add mod">
          <ac:chgData name="이지운" userId="d5dfea2c-d399-4941-b35a-d6891388e25d" providerId="ADAL" clId="{BDF19DDE-CBA0-487F-AFC9-B5822F28F013}" dt="2023-07-26T14:55:17.567" v="3089" actId="1076"/>
          <ac:picMkLst>
            <pc:docMk/>
            <pc:sldMk cId="1773771788" sldId="368"/>
            <ac:picMk id="8" creationId="{FB7C87BC-5286-E7DC-B17B-21343B1CC604}"/>
          </ac:picMkLst>
        </pc:picChg>
        <pc:picChg chg="del">
          <ac:chgData name="이지운" userId="d5dfea2c-d399-4941-b35a-d6891388e25d" providerId="ADAL" clId="{BDF19DDE-CBA0-487F-AFC9-B5822F28F013}" dt="2023-07-26T14:54:45.944" v="3033" actId="478"/>
          <ac:picMkLst>
            <pc:docMk/>
            <pc:sldMk cId="1773771788" sldId="368"/>
            <ac:picMk id="13" creationId="{13BF516A-73AC-29AA-EC2B-38FD051E74A8}"/>
          </ac:picMkLst>
        </pc:picChg>
      </pc:sldChg>
      <pc:sldChg chg="addSp modSp add mod">
        <pc:chgData name="이지운" userId="d5dfea2c-d399-4941-b35a-d6891388e25d" providerId="ADAL" clId="{BDF19DDE-CBA0-487F-AFC9-B5822F28F013}" dt="2023-07-26T15:20:47.452" v="3622"/>
        <pc:sldMkLst>
          <pc:docMk/>
          <pc:sldMk cId="1506947774" sldId="369"/>
        </pc:sldMkLst>
        <pc:spChg chg="add mod">
          <ac:chgData name="이지운" userId="d5dfea2c-d399-4941-b35a-d6891388e25d" providerId="ADAL" clId="{BDF19DDE-CBA0-487F-AFC9-B5822F28F013}" dt="2023-07-26T14:55:43.370" v="3106" actId="14100"/>
          <ac:spMkLst>
            <pc:docMk/>
            <pc:sldMk cId="1506947774" sldId="369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5:20:47.452" v="3622"/>
          <ac:spMkLst>
            <pc:docMk/>
            <pc:sldMk cId="1506947774" sldId="369"/>
            <ac:spMk id="9" creationId="{C1499F97-FBE4-410F-807B-6BA8520AA736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49.793" v="3623"/>
        <pc:sldMkLst>
          <pc:docMk/>
          <pc:sldMk cId="723628765" sldId="370"/>
        </pc:sldMkLst>
        <pc:spChg chg="del">
          <ac:chgData name="이지운" userId="d5dfea2c-d399-4941-b35a-d6891388e25d" providerId="ADAL" clId="{BDF19DDE-CBA0-487F-AFC9-B5822F28F013}" dt="2023-07-26T14:56:02.372" v="3120" actId="478"/>
          <ac:spMkLst>
            <pc:docMk/>
            <pc:sldMk cId="723628765" sldId="370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4:55:58.563" v="3119" actId="20577"/>
          <ac:spMkLst>
            <pc:docMk/>
            <pc:sldMk cId="723628765" sldId="370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49.793" v="3623"/>
          <ac:spMkLst>
            <pc:docMk/>
            <pc:sldMk cId="723628765" sldId="370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6:02.372" v="3120" actId="478"/>
          <ac:spMkLst>
            <pc:docMk/>
            <pc:sldMk cId="723628765" sldId="370"/>
            <ac:spMk id="10" creationId="{DABCEAA2-2698-E60B-5D0D-2FE15CAF27F0}"/>
          </ac:spMkLst>
        </pc:spChg>
        <pc:picChg chg="del">
          <ac:chgData name="이지운" userId="d5dfea2c-d399-4941-b35a-d6891388e25d" providerId="ADAL" clId="{BDF19DDE-CBA0-487F-AFC9-B5822F28F013}" dt="2023-07-26T14:56:02.372" v="3120" actId="478"/>
          <ac:picMkLst>
            <pc:docMk/>
            <pc:sldMk cId="723628765" sldId="370"/>
            <ac:picMk id="8" creationId="{FB7C87BC-5286-E7DC-B17B-21343B1CC604}"/>
          </ac:picMkLst>
        </pc:picChg>
        <pc:picChg chg="add mod">
          <ac:chgData name="이지운" userId="d5dfea2c-d399-4941-b35a-d6891388e25d" providerId="ADAL" clId="{BDF19DDE-CBA0-487F-AFC9-B5822F28F013}" dt="2023-07-26T14:56:05.616" v="3123" actId="1076"/>
          <ac:picMkLst>
            <pc:docMk/>
            <pc:sldMk cId="723628765" sldId="370"/>
            <ac:picMk id="12" creationId="{EB709650-2BD3-9AE8-4238-CCA9A7DCC94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52.010" v="3624"/>
        <pc:sldMkLst>
          <pc:docMk/>
          <pc:sldMk cId="2590552193" sldId="371"/>
        </pc:sldMkLst>
        <pc:spChg chg="del">
          <ac:chgData name="이지운" userId="d5dfea2c-d399-4941-b35a-d6891388e25d" providerId="ADAL" clId="{BDF19DDE-CBA0-487F-AFC9-B5822F28F013}" dt="2023-07-26T14:56:56.461" v="3155" actId="478"/>
          <ac:spMkLst>
            <pc:docMk/>
            <pc:sldMk cId="2590552193" sldId="371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4:56:43.116" v="3151" actId="20577"/>
          <ac:spMkLst>
            <pc:docMk/>
            <pc:sldMk cId="2590552193" sldId="371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2.010" v="3624"/>
          <ac:spMkLst>
            <pc:docMk/>
            <pc:sldMk cId="2590552193" sldId="371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7:13.529" v="3157" actId="478"/>
          <ac:spMkLst>
            <pc:docMk/>
            <pc:sldMk cId="2590552193" sldId="371"/>
            <ac:spMk id="10" creationId="{DABCEAA2-2698-E60B-5D0D-2FE15CAF27F0}"/>
          </ac:spMkLst>
        </pc:spChg>
        <pc:spChg chg="add mod">
          <ac:chgData name="이지운" userId="d5dfea2c-d399-4941-b35a-d6891388e25d" providerId="ADAL" clId="{BDF19DDE-CBA0-487F-AFC9-B5822F28F013}" dt="2023-07-26T14:58:30.233" v="3275" actId="20577"/>
          <ac:spMkLst>
            <pc:docMk/>
            <pc:sldMk cId="2590552193" sldId="371"/>
            <ac:spMk id="13" creationId="{E05FC51F-E8C7-DCA8-B2CA-AB63CA94BA8D}"/>
          </ac:spMkLst>
        </pc:spChg>
        <pc:picChg chg="del">
          <ac:chgData name="이지운" userId="d5dfea2c-d399-4941-b35a-d6891388e25d" providerId="ADAL" clId="{BDF19DDE-CBA0-487F-AFC9-B5822F28F013}" dt="2023-07-26T14:56:52.388" v="3152" actId="478"/>
          <ac:picMkLst>
            <pc:docMk/>
            <pc:sldMk cId="2590552193" sldId="371"/>
            <ac:picMk id="8" creationId="{FB7C87BC-5286-E7DC-B17B-21343B1CC604}"/>
          </ac:picMkLst>
        </pc:picChg>
        <pc:picChg chg="add mod">
          <ac:chgData name="이지운" userId="d5dfea2c-d399-4941-b35a-d6891388e25d" providerId="ADAL" clId="{BDF19DDE-CBA0-487F-AFC9-B5822F28F013}" dt="2023-07-26T14:56:54.263" v="3154" actId="1076"/>
          <ac:picMkLst>
            <pc:docMk/>
            <pc:sldMk cId="2590552193" sldId="371"/>
            <ac:picMk id="12" creationId="{F4E3E08F-01F0-943F-6F15-CCC6DBD78DEF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53.211" v="3625"/>
        <pc:sldMkLst>
          <pc:docMk/>
          <pc:sldMk cId="1247931453" sldId="372"/>
        </pc:sldMkLst>
        <pc:spChg chg="mod">
          <ac:chgData name="이지운" userId="d5dfea2c-d399-4941-b35a-d6891388e25d" providerId="ADAL" clId="{BDF19DDE-CBA0-487F-AFC9-B5822F28F013}" dt="2023-07-26T15:00:33.731" v="3409" actId="20577"/>
          <ac:spMkLst>
            <pc:docMk/>
            <pc:sldMk cId="1247931453" sldId="372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3.211" v="3625"/>
          <ac:spMkLst>
            <pc:docMk/>
            <pc:sldMk cId="1247931453" sldId="372"/>
            <ac:spMk id="9" creationId="{C1499F97-FBE4-410F-807B-6BA8520AA736}"/>
          </ac:spMkLst>
        </pc:spChg>
        <pc:picChg chg="add mod">
          <ac:chgData name="이지운" userId="d5dfea2c-d399-4941-b35a-d6891388e25d" providerId="ADAL" clId="{BDF19DDE-CBA0-487F-AFC9-B5822F28F013}" dt="2023-07-26T15:01:24.246" v="3447" actId="1076"/>
          <ac:picMkLst>
            <pc:docMk/>
            <pc:sldMk cId="1247931453" sldId="372"/>
            <ac:picMk id="8" creationId="{2F2D6492-CE79-848E-1C66-1C94598BAB1C}"/>
          </ac:picMkLst>
        </pc:picChg>
        <pc:picChg chg="del">
          <ac:chgData name="이지운" userId="d5dfea2c-d399-4941-b35a-d6891388e25d" providerId="ADAL" clId="{BDF19DDE-CBA0-487F-AFC9-B5822F28F013}" dt="2023-07-26T14:59:10.659" v="3314" actId="478"/>
          <ac:picMkLst>
            <pc:docMk/>
            <pc:sldMk cId="1247931453" sldId="372"/>
            <ac:picMk id="12" creationId="{F4E3E08F-01F0-943F-6F15-CCC6DBD78DEF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55.253" v="3626"/>
        <pc:sldMkLst>
          <pc:docMk/>
          <pc:sldMk cId="2363458198" sldId="373"/>
        </pc:sldMkLst>
        <pc:spChg chg="mod">
          <ac:chgData name="이지운" userId="d5dfea2c-d399-4941-b35a-d6891388e25d" providerId="ADAL" clId="{BDF19DDE-CBA0-487F-AFC9-B5822F28F013}" dt="2023-07-26T15:02:33.066" v="3448" actId="2711"/>
          <ac:spMkLst>
            <pc:docMk/>
            <pc:sldMk cId="2363458198" sldId="37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5.253" v="3626"/>
          <ac:spMkLst>
            <pc:docMk/>
            <pc:sldMk cId="2363458198" sldId="373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00:10.606" v="3381" actId="478"/>
          <ac:picMkLst>
            <pc:docMk/>
            <pc:sldMk cId="2363458198" sldId="373"/>
            <ac:picMk id="8" creationId="{2F2D6492-CE79-848E-1C66-1C94598BAB1C}"/>
          </ac:picMkLst>
        </pc:picChg>
        <pc:picChg chg="add mod">
          <ac:chgData name="이지운" userId="d5dfea2c-d399-4941-b35a-d6891388e25d" providerId="ADAL" clId="{BDF19DDE-CBA0-487F-AFC9-B5822F28F013}" dt="2023-07-26T15:00:25.251" v="3385" actId="1076"/>
          <ac:picMkLst>
            <pc:docMk/>
            <pc:sldMk cId="2363458198" sldId="373"/>
            <ac:picMk id="10" creationId="{92CFC870-FCED-25E1-D1B8-4741C18181D9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57.193" v="3627"/>
        <pc:sldMkLst>
          <pc:docMk/>
          <pc:sldMk cId="3478369758" sldId="374"/>
        </pc:sldMkLst>
        <pc:spChg chg="mod">
          <ac:chgData name="이지운" userId="d5dfea2c-d399-4941-b35a-d6891388e25d" providerId="ADAL" clId="{BDF19DDE-CBA0-487F-AFC9-B5822F28F013}" dt="2023-07-26T15:14:35.779" v="3486" actId="20577"/>
          <ac:spMkLst>
            <pc:docMk/>
            <pc:sldMk cId="3478369758" sldId="37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7.193" v="3627"/>
          <ac:spMkLst>
            <pc:docMk/>
            <pc:sldMk cId="3478369758" sldId="374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5:14:21.374" v="3450" actId="478"/>
          <ac:spMkLst>
            <pc:docMk/>
            <pc:sldMk cId="3478369758" sldId="374"/>
            <ac:spMk id="13" creationId="{E05FC51F-E8C7-DCA8-B2CA-AB63CA94BA8D}"/>
          </ac:spMkLst>
        </pc:spChg>
        <pc:picChg chg="add mod">
          <ac:chgData name="이지운" userId="d5dfea2c-d399-4941-b35a-d6891388e25d" providerId="ADAL" clId="{BDF19DDE-CBA0-487F-AFC9-B5822F28F013}" dt="2023-07-26T15:14:29.623" v="3470" actId="1076"/>
          <ac:picMkLst>
            <pc:docMk/>
            <pc:sldMk cId="3478369758" sldId="374"/>
            <ac:picMk id="8" creationId="{0B69127D-1762-2003-D65E-8ADEEE5A1684}"/>
          </ac:picMkLst>
        </pc:picChg>
        <pc:picChg chg="del">
          <ac:chgData name="이지운" userId="d5dfea2c-d399-4941-b35a-d6891388e25d" providerId="ADAL" clId="{BDF19DDE-CBA0-487F-AFC9-B5822F28F013}" dt="2023-07-26T15:14:21.374" v="3450" actId="478"/>
          <ac:picMkLst>
            <pc:docMk/>
            <pc:sldMk cId="3478369758" sldId="374"/>
            <ac:picMk id="10" creationId="{92CFC870-FCED-25E1-D1B8-4741C18181D9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58.860" v="3628"/>
        <pc:sldMkLst>
          <pc:docMk/>
          <pc:sldMk cId="3335133462" sldId="375"/>
        </pc:sldMkLst>
        <pc:spChg chg="mod">
          <ac:chgData name="이지운" userId="d5dfea2c-d399-4941-b35a-d6891388e25d" providerId="ADAL" clId="{BDF19DDE-CBA0-487F-AFC9-B5822F28F013}" dt="2023-07-26T15:20:58.860" v="3628"/>
          <ac:spMkLst>
            <pc:docMk/>
            <pc:sldMk cId="3335133462" sldId="375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4:56.380" v="3488" actId="478"/>
          <ac:picMkLst>
            <pc:docMk/>
            <pc:sldMk cId="3335133462" sldId="375"/>
            <ac:picMk id="8" creationId="{0B69127D-1762-2003-D65E-8ADEEE5A1684}"/>
          </ac:picMkLst>
        </pc:picChg>
        <pc:picChg chg="add mod">
          <ac:chgData name="이지운" userId="d5dfea2c-d399-4941-b35a-d6891388e25d" providerId="ADAL" clId="{BDF19DDE-CBA0-487F-AFC9-B5822F28F013}" dt="2023-07-26T15:15:00.938" v="3490" actId="1076"/>
          <ac:picMkLst>
            <pc:docMk/>
            <pc:sldMk cId="3335133462" sldId="375"/>
            <ac:picMk id="10" creationId="{F76619E1-E218-1EB0-96BD-167CD3165C9D}"/>
          </ac:picMkLst>
        </pc:picChg>
      </pc:sldChg>
      <pc:sldChg chg="addSp delSp modSp add mod modAnim">
        <pc:chgData name="이지운" userId="d5dfea2c-d399-4941-b35a-d6891388e25d" providerId="ADAL" clId="{BDF19DDE-CBA0-487F-AFC9-B5822F28F013}" dt="2023-07-26T15:21:00.779" v="3629"/>
        <pc:sldMkLst>
          <pc:docMk/>
          <pc:sldMk cId="1354154698" sldId="376"/>
        </pc:sldMkLst>
        <pc:spChg chg="mod">
          <ac:chgData name="이지운" userId="d5dfea2c-d399-4941-b35a-d6891388e25d" providerId="ADAL" clId="{BDF19DDE-CBA0-487F-AFC9-B5822F28F013}" dt="2023-07-26T15:21:00.779" v="3629"/>
          <ac:spMkLst>
            <pc:docMk/>
            <pc:sldMk cId="1354154698" sldId="376"/>
            <ac:spMk id="9" creationId="{C1499F97-FBE4-410F-807B-6BA8520AA736}"/>
          </ac:spMkLst>
        </pc:spChg>
        <pc:picChg chg="add mod">
          <ac:chgData name="이지운" userId="d5dfea2c-d399-4941-b35a-d6891388e25d" providerId="ADAL" clId="{BDF19DDE-CBA0-487F-AFC9-B5822F28F013}" dt="2023-07-26T15:15:33.538" v="3495" actId="1076"/>
          <ac:picMkLst>
            <pc:docMk/>
            <pc:sldMk cId="1354154698" sldId="376"/>
            <ac:picMk id="3" creationId="{A4FF758B-1D01-3DFD-8446-0D87D60171D8}"/>
          </ac:picMkLst>
        </pc:picChg>
        <pc:picChg chg="del">
          <ac:chgData name="이지운" userId="d5dfea2c-d399-4941-b35a-d6891388e25d" providerId="ADAL" clId="{BDF19DDE-CBA0-487F-AFC9-B5822F28F013}" dt="2023-07-26T15:15:13.715" v="3492" actId="478"/>
          <ac:picMkLst>
            <pc:docMk/>
            <pc:sldMk cId="1354154698" sldId="376"/>
            <ac:picMk id="10" creationId="{F76619E1-E218-1EB0-96BD-167CD3165C9D}"/>
          </ac:picMkLst>
        </pc:picChg>
      </pc:sldChg>
      <pc:sldChg chg="addSp delSp modSp add mod delAnim">
        <pc:chgData name="이지운" userId="d5dfea2c-d399-4941-b35a-d6891388e25d" providerId="ADAL" clId="{BDF19DDE-CBA0-487F-AFC9-B5822F28F013}" dt="2023-07-26T15:21:02.504" v="3630"/>
        <pc:sldMkLst>
          <pc:docMk/>
          <pc:sldMk cId="124037740" sldId="377"/>
        </pc:sldMkLst>
        <pc:spChg chg="mod">
          <ac:chgData name="이지운" userId="d5dfea2c-d399-4941-b35a-d6891388e25d" providerId="ADAL" clId="{BDF19DDE-CBA0-487F-AFC9-B5822F28F013}" dt="2023-07-26T15:17:14.164" v="3517" actId="20577"/>
          <ac:spMkLst>
            <pc:docMk/>
            <pc:sldMk cId="124037740" sldId="377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1:02.504" v="3630"/>
          <ac:spMkLst>
            <pc:docMk/>
            <pc:sldMk cId="124037740" sldId="377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7:22.354" v="3520" actId="478"/>
          <ac:picMkLst>
            <pc:docMk/>
            <pc:sldMk cId="124037740" sldId="377"/>
            <ac:picMk id="3" creationId="{A4FF758B-1D01-3DFD-8446-0D87D60171D8}"/>
          </ac:picMkLst>
        </pc:picChg>
        <pc:picChg chg="add mod">
          <ac:chgData name="이지운" userId="d5dfea2c-d399-4941-b35a-d6891388e25d" providerId="ADAL" clId="{BDF19DDE-CBA0-487F-AFC9-B5822F28F013}" dt="2023-07-26T15:17:29.313" v="3523" actId="1076"/>
          <ac:picMkLst>
            <pc:docMk/>
            <pc:sldMk cId="124037740" sldId="377"/>
            <ac:picMk id="1026" creationId="{593BC3B7-D2CB-41AD-BEEF-BC4ED76A6C6C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1:04.728" v="3631"/>
        <pc:sldMkLst>
          <pc:docMk/>
          <pc:sldMk cId="2470409355" sldId="378"/>
        </pc:sldMkLst>
        <pc:spChg chg="add mod">
          <ac:chgData name="이지운" userId="d5dfea2c-d399-4941-b35a-d6891388e25d" providerId="ADAL" clId="{BDF19DDE-CBA0-487F-AFC9-B5822F28F013}" dt="2023-07-26T15:17:57.701" v="3574" actId="1076"/>
          <ac:spMkLst>
            <pc:docMk/>
            <pc:sldMk cId="2470409355" sldId="378"/>
            <ac:spMk id="3" creationId="{4791DFD2-8F56-A72F-F1F7-074639A6FF72}"/>
          </ac:spMkLst>
        </pc:spChg>
        <pc:spChg chg="mod">
          <ac:chgData name="이지운" userId="d5dfea2c-d399-4941-b35a-d6891388e25d" providerId="ADAL" clId="{BDF19DDE-CBA0-487F-AFC9-B5822F28F013}" dt="2023-07-26T15:21:04.728" v="3631"/>
          <ac:spMkLst>
            <pc:docMk/>
            <pc:sldMk cId="2470409355" sldId="378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7:33.035" v="3525" actId="478"/>
          <ac:picMkLst>
            <pc:docMk/>
            <pc:sldMk cId="2470409355" sldId="378"/>
            <ac:picMk id="1026" creationId="{593BC3B7-D2CB-41AD-BEEF-BC4ED76A6C6C}"/>
          </ac:picMkLst>
        </pc:picChg>
        <pc:picChg chg="add mod">
          <ac:chgData name="이지운" userId="d5dfea2c-d399-4941-b35a-d6891388e25d" providerId="ADAL" clId="{BDF19DDE-CBA0-487F-AFC9-B5822F28F013}" dt="2023-07-26T15:17:37.251" v="3528" actId="1076"/>
          <ac:picMkLst>
            <pc:docMk/>
            <pc:sldMk cId="2470409355" sldId="378"/>
            <ac:picMk id="2050" creationId="{1463BC61-17E9-BE5B-7170-0EF1BBAE0453}"/>
          </ac:picMkLst>
        </pc:picChg>
      </pc:sldChg>
      <pc:sldChg chg="addSp delSp modSp add mod ord">
        <pc:chgData name="이지운" userId="d5dfea2c-d399-4941-b35a-d6891388e25d" providerId="ADAL" clId="{BDF19DDE-CBA0-487F-AFC9-B5822F28F013}" dt="2023-07-27T05:40:48.377" v="4334" actId="20577"/>
        <pc:sldMkLst>
          <pc:docMk/>
          <pc:sldMk cId="544927018" sldId="379"/>
        </pc:sldMkLst>
        <pc:spChg chg="add del mod">
          <ac:chgData name="이지운" userId="d5dfea2c-d399-4941-b35a-d6891388e25d" providerId="ADAL" clId="{BDF19DDE-CBA0-487F-AFC9-B5822F28F013}" dt="2023-07-27T01:25:42.509" v="3686"/>
          <ac:spMkLst>
            <pc:docMk/>
            <pc:sldMk cId="544927018" sldId="379"/>
            <ac:spMk id="3" creationId="{69F137F5-5103-1181-5C59-FE884A4D071E}"/>
          </ac:spMkLst>
        </pc:spChg>
        <pc:spChg chg="mod">
          <ac:chgData name="이지운" userId="d5dfea2c-d399-4941-b35a-d6891388e25d" providerId="ADAL" clId="{BDF19DDE-CBA0-487F-AFC9-B5822F28F013}" dt="2023-07-27T05:40:48.377" v="4334" actId="20577"/>
          <ac:spMkLst>
            <pc:docMk/>
            <pc:sldMk cId="544927018" sldId="37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1:25:44.274" v="3688"/>
          <ac:spMkLst>
            <pc:docMk/>
            <pc:sldMk cId="544927018" sldId="379"/>
            <ac:spMk id="8" creationId="{8DAB628F-90AE-5394-6718-F278CAFB173B}"/>
          </ac:spMkLst>
        </pc:spChg>
        <pc:spChg chg="mod">
          <ac:chgData name="이지운" userId="d5dfea2c-d399-4941-b35a-d6891388e25d" providerId="ADAL" clId="{BDF19DDE-CBA0-487F-AFC9-B5822F28F013}" dt="2023-07-27T01:25:28.980" v="3681" actId="20577"/>
          <ac:spMkLst>
            <pc:docMk/>
            <pc:sldMk cId="544927018" sldId="379"/>
            <ac:spMk id="10" creationId="{38141D6B-051E-0EAC-8DD3-7955B3613195}"/>
          </ac:spMkLst>
        </pc:spChg>
        <pc:spChg chg="add del">
          <ac:chgData name="이지운" userId="d5dfea2c-d399-4941-b35a-d6891388e25d" providerId="ADAL" clId="{BDF19DDE-CBA0-487F-AFC9-B5822F28F013}" dt="2023-07-27T01:25:54.547" v="3692"/>
          <ac:spMkLst>
            <pc:docMk/>
            <pc:sldMk cId="544927018" sldId="379"/>
            <ac:spMk id="11" creationId="{2A9B2822-29A7-3EC7-74B2-F5459373B16E}"/>
          </ac:spMkLst>
        </pc:spChg>
        <pc:picChg chg="add mod">
          <ac:chgData name="이지운" userId="d5dfea2c-d399-4941-b35a-d6891388e25d" providerId="ADAL" clId="{BDF19DDE-CBA0-487F-AFC9-B5822F28F013}" dt="2023-07-27T01:26:21.210" v="3698" actId="1076"/>
          <ac:picMkLst>
            <pc:docMk/>
            <pc:sldMk cId="544927018" sldId="379"/>
            <ac:picMk id="13" creationId="{0D312FF7-EBD7-93E5-9AB1-6E327D6C921C}"/>
          </ac:picMkLst>
        </pc:picChg>
        <pc:picChg chg="add mod">
          <ac:chgData name="이지운" userId="d5dfea2c-d399-4941-b35a-d6891388e25d" providerId="ADAL" clId="{BDF19DDE-CBA0-487F-AFC9-B5822F28F013}" dt="2023-07-27T01:26:46.465" v="3702" actId="1076"/>
          <ac:picMkLst>
            <pc:docMk/>
            <pc:sldMk cId="544927018" sldId="379"/>
            <ac:picMk id="15" creationId="{AC430329-1169-CAA6-BFD9-AF04DDAD73FE}"/>
          </ac:picMkLst>
        </pc:picChg>
        <pc:picChg chg="add del mod">
          <ac:chgData name="이지운" userId="d5dfea2c-d399-4941-b35a-d6891388e25d" providerId="ADAL" clId="{BDF19DDE-CBA0-487F-AFC9-B5822F28F013}" dt="2023-07-27T01:26:44.021" v="3700" actId="478"/>
          <ac:picMkLst>
            <pc:docMk/>
            <pc:sldMk cId="544927018" sldId="379"/>
            <ac:picMk id="6146" creationId="{B1F1B33A-A054-B089-0495-2B2B3064E8BE}"/>
          </ac:picMkLst>
        </pc:picChg>
        <pc:picChg chg="add del">
          <ac:chgData name="이지운" userId="d5dfea2c-d399-4941-b35a-d6891388e25d" providerId="ADAL" clId="{BDF19DDE-CBA0-487F-AFC9-B5822F28F013}" dt="2023-07-27T01:25:47.666" v="3690" actId="478"/>
          <ac:picMkLst>
            <pc:docMk/>
            <pc:sldMk cId="544927018" sldId="379"/>
            <ac:picMk id="6148" creationId="{2DE8C8D4-8633-AE3C-A168-BD4D16D23441}"/>
          </ac:picMkLst>
        </pc:picChg>
      </pc:sldChg>
      <pc:sldChg chg="addSp delSp modSp add del mod">
        <pc:chgData name="이지운" userId="d5dfea2c-d399-4941-b35a-d6891388e25d" providerId="ADAL" clId="{BDF19DDE-CBA0-487F-AFC9-B5822F28F013}" dt="2023-07-27T01:35:52.701" v="3865" actId="47"/>
        <pc:sldMkLst>
          <pc:docMk/>
          <pc:sldMk cId="513127770" sldId="380"/>
        </pc:sldMkLst>
        <pc:spChg chg="mod">
          <ac:chgData name="이지운" userId="d5dfea2c-d399-4941-b35a-d6891388e25d" providerId="ADAL" clId="{BDF19DDE-CBA0-487F-AFC9-B5822F28F013}" dt="2023-07-27T01:30:08.316" v="3724"/>
          <ac:spMkLst>
            <pc:docMk/>
            <pc:sldMk cId="513127770" sldId="380"/>
            <ac:spMk id="3" creationId="{AB30DEBA-5146-2C71-A80D-339D2F87A8C6}"/>
          </ac:spMkLst>
        </pc:spChg>
        <pc:picChg chg="add">
          <ac:chgData name="이지운" userId="d5dfea2c-d399-4941-b35a-d6891388e25d" providerId="ADAL" clId="{BDF19DDE-CBA0-487F-AFC9-B5822F28F013}" dt="2023-07-27T01:30:02.038" v="3723" actId="22"/>
          <ac:picMkLst>
            <pc:docMk/>
            <pc:sldMk cId="513127770" sldId="380"/>
            <ac:picMk id="10" creationId="{6B6B2BDC-BAE0-4226-CCB2-D1AFBA2562E1}"/>
          </ac:picMkLst>
        </pc:picChg>
        <pc:picChg chg="del">
          <ac:chgData name="이지운" userId="d5dfea2c-d399-4941-b35a-d6891388e25d" providerId="ADAL" clId="{BDF19DDE-CBA0-487F-AFC9-B5822F28F013}" dt="2023-07-27T01:28:25.219" v="3722" actId="478"/>
          <ac:picMkLst>
            <pc:docMk/>
            <pc:sldMk cId="513127770" sldId="380"/>
            <ac:picMk id="11266" creationId="{2182BF26-1BB9-4F0E-26B7-71A1755DCF8A}"/>
          </ac:picMkLst>
        </pc:picChg>
      </pc:sldChg>
      <pc:sldChg chg="addSp delSp modSp add del mod">
        <pc:chgData name="이지운" userId="d5dfea2c-d399-4941-b35a-d6891388e25d" providerId="ADAL" clId="{BDF19DDE-CBA0-487F-AFC9-B5822F28F013}" dt="2023-07-27T05:42:44.133" v="4410" actId="2696"/>
        <pc:sldMkLst>
          <pc:docMk/>
          <pc:sldMk cId="1993461326" sldId="381"/>
        </pc:sldMkLst>
        <pc:spChg chg="del">
          <ac:chgData name="이지운" userId="d5dfea2c-d399-4941-b35a-d6891388e25d" providerId="ADAL" clId="{BDF19DDE-CBA0-487F-AFC9-B5822F28F013}" dt="2023-07-27T01:33:51.570" v="3751" actId="478"/>
          <ac:spMkLst>
            <pc:docMk/>
            <pc:sldMk cId="1993461326" sldId="381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9.324" v="4337"/>
          <ac:spMkLst>
            <pc:docMk/>
            <pc:sldMk cId="1993461326" sldId="381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7T01:34:28.815" v="3830" actId="1076"/>
          <ac:spMkLst>
            <pc:docMk/>
            <pc:sldMk cId="1993461326" sldId="381"/>
            <ac:spMk id="8" creationId="{AE46C972-8270-AA27-81E1-1F494836966B}"/>
          </ac:spMkLst>
        </pc:spChg>
        <pc:picChg chg="del">
          <ac:chgData name="이지운" userId="d5dfea2c-d399-4941-b35a-d6891388e25d" providerId="ADAL" clId="{BDF19DDE-CBA0-487F-AFC9-B5822F28F013}" dt="2023-07-27T01:33:26.149" v="3728" actId="478"/>
          <ac:picMkLst>
            <pc:docMk/>
            <pc:sldMk cId="1993461326" sldId="381"/>
            <ac:picMk id="10" creationId="{6B6B2BDC-BAE0-4226-CCB2-D1AFBA2562E1}"/>
          </ac:picMkLst>
        </pc:picChg>
        <pc:picChg chg="add mod">
          <ac:chgData name="이지운" userId="d5dfea2c-d399-4941-b35a-d6891388e25d" providerId="ADAL" clId="{BDF19DDE-CBA0-487F-AFC9-B5822F28F013}" dt="2023-07-27T01:34:30.002" v="3831" actId="1076"/>
          <ac:picMkLst>
            <pc:docMk/>
            <pc:sldMk cId="1993461326" sldId="381"/>
            <ac:picMk id="5122" creationId="{3D26F849-3C23-A153-7188-65BEE8FB993D}"/>
          </ac:picMkLst>
        </pc:picChg>
      </pc:sldChg>
      <pc:sldChg chg="modSp add mod">
        <pc:chgData name="이지운" userId="d5dfea2c-d399-4941-b35a-d6891388e25d" providerId="ADAL" clId="{BDF19DDE-CBA0-487F-AFC9-B5822F28F013}" dt="2023-07-27T05:43:06.578" v="4422" actId="20577"/>
        <pc:sldMkLst>
          <pc:docMk/>
          <pc:sldMk cId="2517780259" sldId="381"/>
        </pc:sldMkLst>
        <pc:spChg chg="mod">
          <ac:chgData name="이지운" userId="d5dfea2c-d399-4941-b35a-d6891388e25d" providerId="ADAL" clId="{BDF19DDE-CBA0-487F-AFC9-B5822F28F013}" dt="2023-07-27T05:43:06.578" v="4422" actId="20577"/>
          <ac:spMkLst>
            <pc:docMk/>
            <pc:sldMk cId="2517780259" sldId="381"/>
            <ac:spMk id="9" creationId="{C1499F97-FBE4-410F-807B-6BA8520AA736}"/>
          </ac:spMkLst>
        </pc:spChg>
      </pc:sldChg>
      <pc:sldChg chg="add del">
        <pc:chgData name="이지운" userId="d5dfea2c-d399-4941-b35a-d6891388e25d" providerId="ADAL" clId="{BDF19DDE-CBA0-487F-AFC9-B5822F28F013}" dt="2023-07-27T01:33:27.089" v="3730"/>
        <pc:sldMkLst>
          <pc:docMk/>
          <pc:sldMk cId="2318600466" sldId="382"/>
        </pc:sldMkLst>
      </pc:sldChg>
      <pc:sldChg chg="modSp add mod ord">
        <pc:chgData name="이지운" userId="d5dfea2c-d399-4941-b35a-d6891388e25d" providerId="ADAL" clId="{BDF19DDE-CBA0-487F-AFC9-B5822F28F013}" dt="2023-07-27T05:40:36.553" v="4307"/>
        <pc:sldMkLst>
          <pc:docMk/>
          <pc:sldMk cId="2812925981" sldId="382"/>
        </pc:sldMkLst>
        <pc:spChg chg="mod">
          <ac:chgData name="이지운" userId="d5dfea2c-d399-4941-b35a-d6891388e25d" providerId="ADAL" clId="{BDF19DDE-CBA0-487F-AFC9-B5822F28F013}" dt="2023-07-27T01:50:23.352" v="4122" actId="1076"/>
          <ac:spMkLst>
            <pc:docMk/>
            <pc:sldMk cId="2812925981" sldId="382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1:35:48.478" v="3864"/>
          <ac:spMkLst>
            <pc:docMk/>
            <pc:sldMk cId="2812925981" sldId="382"/>
            <ac:spMk id="4" creationId="{7897DD6C-896D-E5D0-70E2-68CAD0A281C3}"/>
          </ac:spMkLst>
        </pc:spChg>
      </pc:sldChg>
      <pc:sldChg chg="add del">
        <pc:chgData name="이지운" userId="d5dfea2c-d399-4941-b35a-d6891388e25d" providerId="ADAL" clId="{BDF19DDE-CBA0-487F-AFC9-B5822F28F013}" dt="2023-07-27T01:33:02.228" v="3727"/>
        <pc:sldMkLst>
          <pc:docMk/>
          <pc:sldMk cId="3907279143" sldId="382"/>
        </pc:sldMkLst>
      </pc:sldChg>
      <pc:sldChg chg="addSp delSp modSp add mod">
        <pc:chgData name="이지운" userId="d5dfea2c-d399-4941-b35a-d6891388e25d" providerId="ADAL" clId="{BDF19DDE-CBA0-487F-AFC9-B5822F28F013}" dt="2023-07-27T05:40:57.240" v="4336"/>
        <pc:sldMkLst>
          <pc:docMk/>
          <pc:sldMk cId="1647092938" sldId="383"/>
        </pc:sldMkLst>
        <pc:spChg chg="del">
          <ac:chgData name="이지운" userId="d5dfea2c-d399-4941-b35a-d6891388e25d" providerId="ADAL" clId="{BDF19DDE-CBA0-487F-AFC9-B5822F28F013}" dt="2023-07-27T01:35:21.919" v="3835" actId="478"/>
          <ac:spMkLst>
            <pc:docMk/>
            <pc:sldMk cId="1647092938" sldId="383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7.240" v="4336"/>
          <ac:spMkLst>
            <pc:docMk/>
            <pc:sldMk cId="1647092938" sldId="383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7T01:49:05.646" v="4115"/>
          <ac:spMkLst>
            <pc:docMk/>
            <pc:sldMk cId="1647092938" sldId="383"/>
            <ac:spMk id="8" creationId="{4270797C-DB6A-F6D5-CE7F-D655FCF9D657}"/>
          </ac:spMkLst>
        </pc:spChg>
        <pc:spChg chg="add mod">
          <ac:chgData name="이지운" userId="d5dfea2c-d399-4941-b35a-d6891388e25d" providerId="ADAL" clId="{BDF19DDE-CBA0-487F-AFC9-B5822F28F013}" dt="2023-07-27T01:50:32.729" v="4123" actId="2711"/>
          <ac:spMkLst>
            <pc:docMk/>
            <pc:sldMk cId="1647092938" sldId="383"/>
            <ac:spMk id="12" creationId="{E5EDE148-6657-F585-7165-028B7AA552FD}"/>
          </ac:spMkLst>
        </pc:spChg>
        <pc:picChg chg="del">
          <ac:chgData name="이지운" userId="d5dfea2c-d399-4941-b35a-d6891388e25d" providerId="ADAL" clId="{BDF19DDE-CBA0-487F-AFC9-B5822F28F013}" dt="2023-07-27T01:35:20.975" v="3834" actId="478"/>
          <ac:picMkLst>
            <pc:docMk/>
            <pc:sldMk cId="1647092938" sldId="383"/>
            <ac:picMk id="10" creationId="{6B6B2BDC-BAE0-4226-CCB2-D1AFBA2562E1}"/>
          </ac:picMkLst>
        </pc:picChg>
        <pc:picChg chg="add del mod">
          <ac:chgData name="이지운" userId="d5dfea2c-d399-4941-b35a-d6891388e25d" providerId="ADAL" clId="{BDF19DDE-CBA0-487F-AFC9-B5822F28F013}" dt="2023-07-27T01:35:25.765" v="3837" actId="478"/>
          <ac:picMkLst>
            <pc:docMk/>
            <pc:sldMk cId="1647092938" sldId="383"/>
            <ac:picMk id="6146" creationId="{408FB77A-E4F6-3F53-5455-582159BC4400}"/>
          </ac:picMkLst>
        </pc:picChg>
        <pc:picChg chg="add del mod">
          <ac:chgData name="이지운" userId="d5dfea2c-d399-4941-b35a-d6891388e25d" providerId="ADAL" clId="{BDF19DDE-CBA0-487F-AFC9-B5822F28F013}" dt="2023-07-27T01:46:03.125" v="4105" actId="478"/>
          <ac:picMkLst>
            <pc:docMk/>
            <pc:sldMk cId="1647092938" sldId="383"/>
            <ac:picMk id="6148" creationId="{BBE1E7A5-3429-7A7A-B033-661B7B032BB6}"/>
          </ac:picMkLst>
        </pc:picChg>
        <pc:picChg chg="add mod">
          <ac:chgData name="이지운" userId="d5dfea2c-d399-4941-b35a-d6891388e25d" providerId="ADAL" clId="{BDF19DDE-CBA0-487F-AFC9-B5822F28F013}" dt="2023-07-27T01:46:54.829" v="4111" actId="1076"/>
          <ac:picMkLst>
            <pc:docMk/>
            <pc:sldMk cId="1647092938" sldId="383"/>
            <ac:picMk id="6150" creationId="{5C3AE947-74F3-C538-E7F5-1A4A7C3DE3AD}"/>
          </ac:picMkLst>
        </pc:picChg>
      </pc:sldChg>
      <pc:sldChg chg="addSp delSp modSp add mod ord">
        <pc:chgData name="이지운" userId="d5dfea2c-d399-4941-b35a-d6891388e25d" providerId="ADAL" clId="{BDF19DDE-CBA0-487F-AFC9-B5822F28F013}" dt="2023-07-27T05:42:19.674" v="4409" actId="20577"/>
        <pc:sldMkLst>
          <pc:docMk/>
          <pc:sldMk cId="354694308" sldId="384"/>
        </pc:sldMkLst>
        <pc:spChg chg="mod">
          <ac:chgData name="이지운" userId="d5dfea2c-d399-4941-b35a-d6891388e25d" providerId="ADAL" clId="{BDF19DDE-CBA0-487F-AFC9-B5822F28F013}" dt="2023-07-27T05:41:50.926" v="4359" actId="20577"/>
          <ac:spMkLst>
            <pc:docMk/>
            <pc:sldMk cId="354694308" sldId="384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4.911" v="4335"/>
          <ac:spMkLst>
            <pc:docMk/>
            <pc:sldMk cId="354694308" sldId="384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5:41:20.691" v="4339"/>
          <ac:spMkLst>
            <pc:docMk/>
            <pc:sldMk cId="354694308" sldId="384"/>
            <ac:spMk id="8" creationId="{0214E17C-EA51-6A30-F551-58009CA0B0C0}"/>
          </ac:spMkLst>
        </pc:spChg>
        <pc:spChg chg="add mod">
          <ac:chgData name="이지운" userId="d5dfea2c-d399-4941-b35a-d6891388e25d" providerId="ADAL" clId="{BDF19DDE-CBA0-487F-AFC9-B5822F28F013}" dt="2023-07-27T05:42:19.674" v="4409" actId="20577"/>
          <ac:spMkLst>
            <pc:docMk/>
            <pc:sldMk cId="354694308" sldId="384"/>
            <ac:spMk id="11" creationId="{949C1456-0458-DA08-8E61-AC4363A80C2A}"/>
          </ac:spMkLst>
        </pc:spChg>
        <pc:picChg chg="add mod">
          <ac:chgData name="이지운" userId="d5dfea2c-d399-4941-b35a-d6891388e25d" providerId="ADAL" clId="{BDF19DDE-CBA0-487F-AFC9-B5822F28F013}" dt="2023-07-27T05:41:42.700" v="4354" actId="1076"/>
          <ac:picMkLst>
            <pc:docMk/>
            <pc:sldMk cId="354694308" sldId="384"/>
            <ac:picMk id="10" creationId="{803C2CB0-5A2E-C997-6854-B057F68C7A39}"/>
          </ac:picMkLst>
        </pc:picChg>
        <pc:picChg chg="add mod">
          <ac:chgData name="이지운" userId="d5dfea2c-d399-4941-b35a-d6891388e25d" providerId="ADAL" clId="{BDF19DDE-CBA0-487F-AFC9-B5822F28F013}" dt="2023-07-27T05:41:43.717" v="4355" actId="1076"/>
          <ac:picMkLst>
            <pc:docMk/>
            <pc:sldMk cId="354694308" sldId="384"/>
            <ac:picMk id="7170" creationId="{9BFA135E-B397-EED0-2703-1A0B6901E076}"/>
          </ac:picMkLst>
        </pc:picChg>
        <pc:picChg chg="del">
          <ac:chgData name="이지운" userId="d5dfea2c-d399-4941-b35a-d6891388e25d" providerId="ADAL" clId="{BDF19DDE-CBA0-487F-AFC9-B5822F28F013}" dt="2023-07-27T05:30:19.484" v="4125" actId="478"/>
          <ac:picMkLst>
            <pc:docMk/>
            <pc:sldMk cId="354694308" sldId="384"/>
            <ac:picMk id="11266" creationId="{2182BF26-1BB9-4F0E-26B7-71A1755DCF8A}"/>
          </ac:picMkLst>
        </pc:picChg>
      </pc:sldChg>
      <pc:sldChg chg="delSp modSp add mod">
        <pc:chgData name="이지운" userId="d5dfea2c-d399-4941-b35a-d6891388e25d" providerId="ADAL" clId="{BDF19DDE-CBA0-487F-AFC9-B5822F28F013}" dt="2023-07-27T05:37:58.238" v="4295" actId="20577"/>
        <pc:sldMkLst>
          <pc:docMk/>
          <pc:sldMk cId="75414991" sldId="385"/>
        </pc:sldMkLst>
        <pc:spChg chg="mod">
          <ac:chgData name="이지운" userId="d5dfea2c-d399-4941-b35a-d6891388e25d" providerId="ADAL" clId="{BDF19DDE-CBA0-487F-AFC9-B5822F28F013}" dt="2023-07-27T05:37:39.987" v="4261" actId="20577"/>
          <ac:spMkLst>
            <pc:docMk/>
            <pc:sldMk cId="75414991" sldId="385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37:58.238" v="4295" actId="20577"/>
          <ac:spMkLst>
            <pc:docMk/>
            <pc:sldMk cId="75414991" sldId="385"/>
            <ac:spMk id="10" creationId="{38141D6B-051E-0EAC-8DD3-7955B3613195}"/>
          </ac:spMkLst>
        </pc:spChg>
        <pc:picChg chg="mod">
          <ac:chgData name="이지운" userId="d5dfea2c-d399-4941-b35a-d6891388e25d" providerId="ADAL" clId="{BDF19DDE-CBA0-487F-AFC9-B5822F28F013}" dt="2023-07-27T05:37:43.700" v="4263" actId="1076"/>
          <ac:picMkLst>
            <pc:docMk/>
            <pc:sldMk cId="75414991" sldId="385"/>
            <ac:picMk id="13" creationId="{0D312FF7-EBD7-93E5-9AB1-6E327D6C921C}"/>
          </ac:picMkLst>
        </pc:picChg>
        <pc:picChg chg="del">
          <ac:chgData name="이지운" userId="d5dfea2c-d399-4941-b35a-d6891388e25d" providerId="ADAL" clId="{BDF19DDE-CBA0-487F-AFC9-B5822F28F013}" dt="2023-07-27T05:37:41.605" v="4262" actId="478"/>
          <ac:picMkLst>
            <pc:docMk/>
            <pc:sldMk cId="75414991" sldId="385"/>
            <ac:picMk id="15" creationId="{AC430329-1169-CAA6-BFD9-AF04DDAD73FE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7T05:46:12.895" v="4520" actId="20577"/>
        <pc:sldMkLst>
          <pc:docMk/>
          <pc:sldMk cId="2158493621" sldId="386"/>
        </pc:sldMkLst>
        <pc:spChg chg="del">
          <ac:chgData name="이지운" userId="d5dfea2c-d399-4941-b35a-d6891388e25d" providerId="ADAL" clId="{BDF19DDE-CBA0-487F-AFC9-B5822F28F013}" dt="2023-07-27T05:45:11.114" v="4455" actId="478"/>
          <ac:spMkLst>
            <pc:docMk/>
            <pc:sldMk cId="2158493621" sldId="386"/>
            <ac:spMk id="3" creationId="{4791DFD2-8F56-A72F-F1F7-074639A6FF72}"/>
          </ac:spMkLst>
        </pc:spChg>
        <pc:spChg chg="mod">
          <ac:chgData name="이지운" userId="d5dfea2c-d399-4941-b35a-d6891388e25d" providerId="ADAL" clId="{BDF19DDE-CBA0-487F-AFC9-B5822F28F013}" dt="2023-07-27T05:45:08.494" v="4454" actId="20577"/>
          <ac:spMkLst>
            <pc:docMk/>
            <pc:sldMk cId="2158493621" sldId="386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44:15.792" v="4437"/>
          <ac:spMkLst>
            <pc:docMk/>
            <pc:sldMk cId="2158493621" sldId="386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7T05:46:12.895" v="4520" actId="20577"/>
          <ac:spMkLst>
            <pc:docMk/>
            <pc:sldMk cId="2158493621" sldId="386"/>
            <ac:spMk id="10" creationId="{B826A8A7-1B9E-719A-D781-4C1E97FF8732}"/>
          </ac:spMkLst>
        </pc:spChg>
        <pc:picChg chg="add mod">
          <ac:chgData name="이지운" userId="d5dfea2c-d399-4941-b35a-d6891388e25d" providerId="ADAL" clId="{BDF19DDE-CBA0-487F-AFC9-B5822F28F013}" dt="2023-07-27T05:45:30.546" v="4463" actId="1076"/>
          <ac:picMkLst>
            <pc:docMk/>
            <pc:sldMk cId="2158493621" sldId="386"/>
            <ac:picMk id="8" creationId="{A6CB27C4-20E5-C063-C44A-757166F60C98}"/>
          </ac:picMkLst>
        </pc:picChg>
        <pc:picChg chg="del">
          <ac:chgData name="이지운" userId="d5dfea2c-d399-4941-b35a-d6891388e25d" providerId="ADAL" clId="{BDF19DDE-CBA0-487F-AFC9-B5822F28F013}" dt="2023-07-27T05:44:57.948" v="4438" actId="478"/>
          <ac:picMkLst>
            <pc:docMk/>
            <pc:sldMk cId="2158493621" sldId="386"/>
            <ac:picMk id="2050" creationId="{1463BC61-17E9-BE5B-7170-0EF1BBAE0453}"/>
          </ac:picMkLst>
        </pc:picChg>
        <pc:picChg chg="add mod">
          <ac:chgData name="이지운" userId="d5dfea2c-d399-4941-b35a-d6891388e25d" providerId="ADAL" clId="{BDF19DDE-CBA0-487F-AFC9-B5822F28F013}" dt="2023-07-27T05:45:33.533" v="4464" actId="1076"/>
          <ac:picMkLst>
            <pc:docMk/>
            <pc:sldMk cId="2158493621" sldId="386"/>
            <ac:picMk id="8194" creationId="{A05C5B8E-AD84-34EA-1E54-BB9F95363E0C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7T05:47:07.922" v="4614" actId="20577"/>
        <pc:sldMkLst>
          <pc:docMk/>
          <pc:sldMk cId="2109636191" sldId="387"/>
        </pc:sldMkLst>
        <pc:spChg chg="add del mod">
          <ac:chgData name="이지운" userId="d5dfea2c-d399-4941-b35a-d6891388e25d" providerId="ADAL" clId="{BDF19DDE-CBA0-487F-AFC9-B5822F28F013}" dt="2023-07-27T05:46:32.771" v="4535"/>
          <ac:spMkLst>
            <pc:docMk/>
            <pc:sldMk cId="2109636191" sldId="387"/>
            <ac:spMk id="3" creationId="{53C6E41C-3547-0C97-889B-2324DDB69B82}"/>
          </ac:spMkLst>
        </pc:spChg>
        <pc:spChg chg="del">
          <ac:chgData name="이지운" userId="d5dfea2c-d399-4941-b35a-d6891388e25d" providerId="ADAL" clId="{BDF19DDE-CBA0-487F-AFC9-B5822F28F013}" dt="2023-07-27T05:46:16.388" v="4522" actId="478"/>
          <ac:spMkLst>
            <pc:docMk/>
            <pc:sldMk cId="2109636191" sldId="387"/>
            <ac:spMk id="10" creationId="{B826A8A7-1B9E-719A-D781-4C1E97FF8732}"/>
          </ac:spMkLst>
        </pc:spChg>
        <pc:spChg chg="add mod">
          <ac:chgData name="이지운" userId="d5dfea2c-d399-4941-b35a-d6891388e25d" providerId="ADAL" clId="{BDF19DDE-CBA0-487F-AFC9-B5822F28F013}" dt="2023-07-27T05:47:07.922" v="4614" actId="20577"/>
          <ac:spMkLst>
            <pc:docMk/>
            <pc:sldMk cId="2109636191" sldId="387"/>
            <ac:spMk id="11" creationId="{65308697-1592-A4E0-8B1D-0151F0528EC7}"/>
          </ac:spMkLst>
        </pc:spChg>
        <pc:picChg chg="del">
          <ac:chgData name="이지운" userId="d5dfea2c-d399-4941-b35a-d6891388e25d" providerId="ADAL" clId="{BDF19DDE-CBA0-487F-AFC9-B5822F28F013}" dt="2023-07-27T05:46:16.739" v="4523" actId="478"/>
          <ac:picMkLst>
            <pc:docMk/>
            <pc:sldMk cId="2109636191" sldId="387"/>
            <ac:picMk id="8" creationId="{A6CB27C4-20E5-C063-C44A-757166F60C98}"/>
          </ac:picMkLst>
        </pc:picChg>
        <pc:picChg chg="mod">
          <ac:chgData name="이지운" userId="d5dfea2c-d399-4941-b35a-d6891388e25d" providerId="ADAL" clId="{BDF19DDE-CBA0-487F-AFC9-B5822F28F013}" dt="2023-07-27T05:46:29.152" v="4531" actId="1076"/>
          <ac:picMkLst>
            <pc:docMk/>
            <pc:sldMk cId="2109636191" sldId="387"/>
            <ac:picMk id="8194" creationId="{A05C5B8E-AD84-34EA-1E54-BB9F95363E0C}"/>
          </ac:picMkLst>
        </pc:picChg>
        <pc:picChg chg="add mod">
          <ac:chgData name="이지운" userId="d5dfea2c-d399-4941-b35a-d6891388e25d" providerId="ADAL" clId="{BDF19DDE-CBA0-487F-AFC9-B5822F28F013}" dt="2023-07-27T05:46:28.119" v="4530" actId="1076"/>
          <ac:picMkLst>
            <pc:docMk/>
            <pc:sldMk cId="2109636191" sldId="387"/>
            <ac:picMk id="11266" creationId="{CE2C23F6-6F4A-0FAB-CA6D-62A2E8F91BCF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7T05:48:05.150" v="4667" actId="1076"/>
        <pc:sldMkLst>
          <pc:docMk/>
          <pc:sldMk cId="1516697171" sldId="388"/>
        </pc:sldMkLst>
        <pc:spChg chg="mod">
          <ac:chgData name="이지운" userId="d5dfea2c-d399-4941-b35a-d6891388e25d" providerId="ADAL" clId="{BDF19DDE-CBA0-487F-AFC9-B5822F28F013}" dt="2023-07-27T05:47:34.411" v="4645" actId="1076"/>
          <ac:spMkLst>
            <pc:docMk/>
            <pc:sldMk cId="1516697171" sldId="388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48:01.438" v="4665" actId="1076"/>
          <ac:spMkLst>
            <pc:docMk/>
            <pc:sldMk cId="1516697171" sldId="388"/>
            <ac:spMk id="11" creationId="{65308697-1592-A4E0-8B1D-0151F0528EC7}"/>
          </ac:spMkLst>
        </pc:spChg>
        <pc:picChg chg="del">
          <ac:chgData name="이지운" userId="d5dfea2c-d399-4941-b35a-d6891388e25d" providerId="ADAL" clId="{BDF19DDE-CBA0-487F-AFC9-B5822F28F013}" dt="2023-07-27T05:47:23.525" v="4616" actId="478"/>
          <ac:picMkLst>
            <pc:docMk/>
            <pc:sldMk cId="1516697171" sldId="388"/>
            <ac:picMk id="8194" creationId="{A05C5B8E-AD84-34EA-1E54-BB9F95363E0C}"/>
          </ac:picMkLst>
        </pc:picChg>
        <pc:picChg chg="mod">
          <ac:chgData name="이지운" userId="d5dfea2c-d399-4941-b35a-d6891388e25d" providerId="ADAL" clId="{BDF19DDE-CBA0-487F-AFC9-B5822F28F013}" dt="2023-07-27T05:48:05.150" v="4667" actId="1076"/>
          <ac:picMkLst>
            <pc:docMk/>
            <pc:sldMk cId="1516697171" sldId="388"/>
            <ac:picMk id="11266" creationId="{CE2C23F6-6F4A-0FAB-CA6D-62A2E8F91BCF}"/>
          </ac:picMkLst>
        </pc:picChg>
        <pc:picChg chg="add mod">
          <ac:chgData name="이지운" userId="d5dfea2c-d399-4941-b35a-d6891388e25d" providerId="ADAL" clId="{BDF19DDE-CBA0-487F-AFC9-B5822F28F013}" dt="2023-07-27T05:48:03.382" v="4666" actId="1076"/>
          <ac:picMkLst>
            <pc:docMk/>
            <pc:sldMk cId="1516697171" sldId="388"/>
            <ac:picMk id="12290" creationId="{1EE2A9FC-9DD4-BEE2-28E2-98A4256257AD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7T05:58:48.738" v="5222" actId="20577"/>
        <pc:sldMkLst>
          <pc:docMk/>
          <pc:sldMk cId="2827651867" sldId="389"/>
        </pc:sldMkLst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3" creationId="{8B2D3D31-FDCC-3943-B6F5-149962B9620B}"/>
          </ac:spMkLst>
        </pc:spChg>
        <pc:spChg chg="mod">
          <ac:chgData name="이지운" userId="d5dfea2c-d399-4941-b35a-d6891388e25d" providerId="ADAL" clId="{BDF19DDE-CBA0-487F-AFC9-B5822F28F013}" dt="2023-07-27T05:52:32.881" v="4882" actId="20577"/>
          <ac:spMkLst>
            <pc:docMk/>
            <pc:sldMk cId="2827651867" sldId="38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8" creationId="{577023B7-B31D-8DD0-25F4-90E14D654C5E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0" creationId="{02D7B7F8-47BF-1FDA-B7BC-21D0C092E777}"/>
          </ac:spMkLst>
        </pc:spChg>
        <pc:spChg chg="del mod">
          <ac:chgData name="이지운" userId="d5dfea2c-d399-4941-b35a-d6891388e25d" providerId="ADAL" clId="{BDF19DDE-CBA0-487F-AFC9-B5822F28F013}" dt="2023-07-27T05:48:13.132" v="4670" actId="478"/>
          <ac:spMkLst>
            <pc:docMk/>
            <pc:sldMk cId="2827651867" sldId="389"/>
            <ac:spMk id="11" creationId="{65308697-1592-A4E0-8B1D-0151F0528EC7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2" creationId="{CA9206D7-0676-C883-E601-11C6C164B573}"/>
          </ac:spMkLst>
        </pc:spChg>
        <pc:spChg chg="add del mod">
          <ac:chgData name="이지운" userId="d5dfea2c-d399-4941-b35a-d6891388e25d" providerId="ADAL" clId="{BDF19DDE-CBA0-487F-AFC9-B5822F28F013}" dt="2023-07-27T05:51:59.304" v="4832" actId="478"/>
          <ac:spMkLst>
            <pc:docMk/>
            <pc:sldMk cId="2827651867" sldId="389"/>
            <ac:spMk id="13" creationId="{4D0EEECD-DBA9-D7E5-5184-A835C56EC847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4" creationId="{16E58C9B-7083-9335-4139-774F39EA0809}"/>
          </ac:spMkLst>
        </pc:spChg>
        <pc:spChg chg="add del">
          <ac:chgData name="이지운" userId="d5dfea2c-d399-4941-b35a-d6891388e25d" providerId="ADAL" clId="{BDF19DDE-CBA0-487F-AFC9-B5822F28F013}" dt="2023-07-27T05:51:37.168" v="4803" actId="22"/>
          <ac:spMkLst>
            <pc:docMk/>
            <pc:sldMk cId="2827651867" sldId="389"/>
            <ac:spMk id="16" creationId="{2CDF4108-CA64-1C80-D5E7-94680F5B9F54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7" creationId="{3A687B34-2C5B-09CA-0294-294A93B33C7D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8" creationId="{A31088D6-72EF-48E5-6238-8F2A1B103794}"/>
          </ac:spMkLst>
        </pc:spChg>
        <pc:spChg chg="add mod">
          <ac:chgData name="이지운" userId="d5dfea2c-d399-4941-b35a-d6891388e25d" providerId="ADAL" clId="{BDF19DDE-CBA0-487F-AFC9-B5822F28F013}" dt="2023-07-27T05:56:00.082" v="5057" actId="1076"/>
          <ac:spMkLst>
            <pc:docMk/>
            <pc:sldMk cId="2827651867" sldId="389"/>
            <ac:spMk id="19" creationId="{7AD717F6-F4AF-413E-9A98-9796D5F672DF}"/>
          </ac:spMkLst>
        </pc:spChg>
        <pc:spChg chg="add mod">
          <ac:chgData name="이지운" userId="d5dfea2c-d399-4941-b35a-d6891388e25d" providerId="ADAL" clId="{BDF19DDE-CBA0-487F-AFC9-B5822F28F013}" dt="2023-07-27T05:58:48.738" v="5222" actId="20577"/>
          <ac:spMkLst>
            <pc:docMk/>
            <pc:sldMk cId="2827651867" sldId="389"/>
            <ac:spMk id="21" creationId="{326D7D9E-B419-73C7-2F30-434BDFAB0419}"/>
          </ac:spMkLst>
        </pc:spChg>
        <pc:picChg chg="add mod">
          <ac:chgData name="이지운" userId="d5dfea2c-d399-4941-b35a-d6891388e25d" providerId="ADAL" clId="{BDF19DDE-CBA0-487F-AFC9-B5822F28F013}" dt="2023-07-27T05:55:51.839" v="5052" actId="1076"/>
          <ac:picMkLst>
            <pc:docMk/>
            <pc:sldMk cId="2827651867" sldId="389"/>
            <ac:picMk id="20" creationId="{B7D69E4C-F634-0DDB-3F7D-D25A7366C3B6}"/>
          </ac:picMkLst>
        </pc:picChg>
        <pc:picChg chg="del mod">
          <ac:chgData name="이지운" userId="d5dfea2c-d399-4941-b35a-d6891388e25d" providerId="ADAL" clId="{BDF19DDE-CBA0-487F-AFC9-B5822F28F013}" dt="2023-07-27T05:48:13.132" v="4670" actId="478"/>
          <ac:picMkLst>
            <pc:docMk/>
            <pc:sldMk cId="2827651867" sldId="389"/>
            <ac:picMk id="11266" creationId="{CE2C23F6-6F4A-0FAB-CA6D-62A2E8F91BCF}"/>
          </ac:picMkLst>
        </pc:picChg>
        <pc:picChg chg="del mod">
          <ac:chgData name="이지운" userId="d5dfea2c-d399-4941-b35a-d6891388e25d" providerId="ADAL" clId="{BDF19DDE-CBA0-487F-AFC9-B5822F28F013}" dt="2023-07-27T05:48:13.132" v="4670" actId="478"/>
          <ac:picMkLst>
            <pc:docMk/>
            <pc:sldMk cId="2827651867" sldId="389"/>
            <ac:picMk id="12290" creationId="{1EE2A9FC-9DD4-BEE2-28E2-98A4256257AD}"/>
          </ac:picMkLst>
        </pc:picChg>
        <pc:picChg chg="add del mod">
          <ac:chgData name="이지운" userId="d5dfea2c-d399-4941-b35a-d6891388e25d" providerId="ADAL" clId="{BDF19DDE-CBA0-487F-AFC9-B5822F28F013}" dt="2023-07-27T05:52:38.488" v="4883" actId="478"/>
          <ac:picMkLst>
            <pc:docMk/>
            <pc:sldMk cId="2827651867" sldId="389"/>
            <ac:picMk id="13314" creationId="{1F0D1A12-4D97-BE58-4A82-3F22D2AB5A50}"/>
          </ac:picMkLst>
        </pc:picChg>
        <pc:picChg chg="add mod">
          <ac:chgData name="이지운" userId="d5dfea2c-d399-4941-b35a-d6891388e25d" providerId="ADAL" clId="{BDF19DDE-CBA0-487F-AFC9-B5822F28F013}" dt="2023-07-27T05:55:52.901" v="5053" actId="1076"/>
          <ac:picMkLst>
            <pc:docMk/>
            <pc:sldMk cId="2827651867" sldId="389"/>
            <ac:picMk id="13316" creationId="{9053A6B7-92B5-48B6-6362-E784F8B3FADC}"/>
          </ac:picMkLst>
        </pc:picChg>
      </pc:sldChg>
      <pc:sldChg chg="modSp add mod ord">
        <pc:chgData name="이지운" userId="d5dfea2c-d399-4941-b35a-d6891388e25d" providerId="ADAL" clId="{BDF19DDE-CBA0-487F-AFC9-B5822F28F013}" dt="2023-07-27T05:52:56.924" v="4889" actId="1076"/>
        <pc:sldMkLst>
          <pc:docMk/>
          <pc:sldMk cId="4252358801" sldId="390"/>
        </pc:sldMkLst>
        <pc:spChg chg="mod">
          <ac:chgData name="이지운" userId="d5dfea2c-d399-4941-b35a-d6891388e25d" providerId="ADAL" clId="{BDF19DDE-CBA0-487F-AFC9-B5822F28F013}" dt="2023-07-27T05:52:23.623" v="4861" actId="20577"/>
          <ac:spMkLst>
            <pc:docMk/>
            <pc:sldMk cId="4252358801" sldId="390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52:54.152" v="4888" actId="1076"/>
          <ac:spMkLst>
            <pc:docMk/>
            <pc:sldMk cId="4252358801" sldId="390"/>
            <ac:spMk id="14" creationId="{16E58C9B-7083-9335-4139-774F39EA0809}"/>
          </ac:spMkLst>
        </pc:spChg>
        <pc:spChg chg="mod">
          <ac:chgData name="이지운" userId="d5dfea2c-d399-4941-b35a-d6891388e25d" providerId="ADAL" clId="{BDF19DDE-CBA0-487F-AFC9-B5822F28F013}" dt="2023-07-27T05:52:56.924" v="4889" actId="1076"/>
          <ac:spMkLst>
            <pc:docMk/>
            <pc:sldMk cId="4252358801" sldId="390"/>
            <ac:spMk id="17" creationId="{3A687B34-2C5B-09CA-0294-294A93B33C7D}"/>
          </ac:spMkLst>
        </pc:spChg>
      </pc:sldChg>
      <pc:sldChg chg="addSp delSp modSp add mod ord">
        <pc:chgData name="이지운" userId="d5dfea2c-d399-4941-b35a-d6891388e25d" providerId="ADAL" clId="{BDF19DDE-CBA0-487F-AFC9-B5822F28F013}" dt="2023-07-27T06:06:21.425" v="5395" actId="1076"/>
        <pc:sldMkLst>
          <pc:docMk/>
          <pc:sldMk cId="1572287829" sldId="391"/>
        </pc:sldMkLst>
        <pc:spChg chg="add 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3" creationId="{59C88386-B572-AEF5-C1E1-487184AE9CA8}"/>
          </ac:spMkLst>
        </pc:spChg>
        <pc:spChg chg="mod">
          <ac:chgData name="이지운" userId="d5dfea2c-d399-4941-b35a-d6891388e25d" providerId="ADAL" clId="{BDF19DDE-CBA0-487F-AFC9-B5822F28F013}" dt="2023-07-27T06:04:19.873" v="5356" actId="20577"/>
          <ac:spMkLst>
            <pc:docMk/>
            <pc:sldMk cId="1572287829" sldId="391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8" creationId="{EDA5B8B2-061D-3F4F-C50F-339D06CCC320}"/>
          </ac:spMkLst>
        </pc:spChg>
        <pc:spChg chg="add del mod">
          <ac:chgData name="이지운" userId="d5dfea2c-d399-4941-b35a-d6891388e25d" providerId="ADAL" clId="{BDF19DDE-CBA0-487F-AFC9-B5822F28F013}" dt="2023-07-27T06:02:16.715" v="5316"/>
          <ac:spMkLst>
            <pc:docMk/>
            <pc:sldMk cId="1572287829" sldId="391"/>
            <ac:spMk id="10" creationId="{D6FA73CD-58E4-D399-B451-E621757C5EDD}"/>
          </ac:spMkLst>
        </pc:spChg>
        <pc:spChg chg="add mod">
          <ac:chgData name="이지운" userId="d5dfea2c-d399-4941-b35a-d6891388e25d" providerId="ADAL" clId="{BDF19DDE-CBA0-487F-AFC9-B5822F28F013}" dt="2023-07-27T06:06:17.380" v="5393" actId="1076"/>
          <ac:spMkLst>
            <pc:docMk/>
            <pc:sldMk cId="1572287829" sldId="391"/>
            <ac:spMk id="13" creationId="{4103EE54-78F7-8B17-B5D1-8A63143957C4}"/>
          </ac:spMkLst>
        </pc:spChg>
        <pc:spChg chg="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19" creationId="{7AD717F6-F4AF-413E-9A98-9796D5F672DF}"/>
          </ac:spMkLst>
        </pc:spChg>
        <pc:spChg chg="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21" creationId="{326D7D9E-B419-73C7-2F30-434BDFAB0419}"/>
          </ac:spMkLst>
        </pc:spChg>
        <pc:picChg chg="add del mod">
          <ac:chgData name="이지운" userId="d5dfea2c-d399-4941-b35a-d6891388e25d" providerId="ADAL" clId="{BDF19DDE-CBA0-487F-AFC9-B5822F28F013}" dt="2023-07-27T06:04:53.815" v="5358" actId="478"/>
          <ac:picMkLst>
            <pc:docMk/>
            <pc:sldMk cId="1572287829" sldId="391"/>
            <ac:picMk id="11" creationId="{5545F638-4051-C3B0-0FA7-7E198C7B9AD5}"/>
          </ac:picMkLst>
        </pc:picChg>
        <pc:picChg chg="add mod">
          <ac:chgData name="이지운" userId="d5dfea2c-d399-4941-b35a-d6891388e25d" providerId="ADAL" clId="{BDF19DDE-CBA0-487F-AFC9-B5822F28F013}" dt="2023-07-27T06:05:01.536" v="5362" actId="1076"/>
          <ac:picMkLst>
            <pc:docMk/>
            <pc:sldMk cId="1572287829" sldId="391"/>
            <ac:picMk id="12" creationId="{0B22530D-8998-A693-C0A9-CCAC5E448606}"/>
          </ac:picMkLst>
        </pc:picChg>
        <pc:picChg chg="del">
          <ac:chgData name="이지운" userId="d5dfea2c-d399-4941-b35a-d6891388e25d" providerId="ADAL" clId="{BDF19DDE-CBA0-487F-AFC9-B5822F28F013}" dt="2023-07-27T05:59:09.665" v="5224" actId="478"/>
          <ac:picMkLst>
            <pc:docMk/>
            <pc:sldMk cId="1572287829" sldId="391"/>
            <ac:picMk id="20" creationId="{B7D69E4C-F634-0DDB-3F7D-D25A7366C3B6}"/>
          </ac:picMkLst>
        </pc:picChg>
        <pc:picChg chg="del mod">
          <ac:chgData name="이지운" userId="d5dfea2c-d399-4941-b35a-d6891388e25d" providerId="ADAL" clId="{BDF19DDE-CBA0-487F-AFC9-B5822F28F013}" dt="2023-07-27T06:03:04.066" v="5344" actId="478"/>
          <ac:picMkLst>
            <pc:docMk/>
            <pc:sldMk cId="1572287829" sldId="391"/>
            <ac:picMk id="13316" creationId="{9053A6B7-92B5-48B6-6362-E784F8B3FADC}"/>
          </ac:picMkLst>
        </pc:picChg>
        <pc:picChg chg="add del mod">
          <ac:chgData name="이지운" userId="d5dfea2c-d399-4941-b35a-d6891388e25d" providerId="ADAL" clId="{BDF19DDE-CBA0-487F-AFC9-B5822F28F013}" dt="2023-07-27T06:03:04.066" v="5344" actId="478"/>
          <ac:picMkLst>
            <pc:docMk/>
            <pc:sldMk cId="1572287829" sldId="391"/>
            <ac:picMk id="15362" creationId="{B2CFBEA3-D6D0-C382-90CD-274FD147A418}"/>
          </ac:picMkLst>
        </pc:picChg>
        <pc:picChg chg="add del mod">
          <ac:chgData name="이지운" userId="d5dfea2c-d399-4941-b35a-d6891388e25d" providerId="ADAL" clId="{BDF19DDE-CBA0-487F-AFC9-B5822F28F013}" dt="2023-07-27T06:03:00.060" v="5343" actId="21"/>
          <ac:picMkLst>
            <pc:docMk/>
            <pc:sldMk cId="1572287829" sldId="391"/>
            <ac:picMk id="15364" creationId="{726F5D0C-DC30-6E14-74F6-9FDD3ECCB5AB}"/>
          </ac:picMkLst>
        </pc:picChg>
        <pc:picChg chg="add mod">
          <ac:chgData name="이지운" userId="d5dfea2c-d399-4941-b35a-d6891388e25d" providerId="ADAL" clId="{BDF19DDE-CBA0-487F-AFC9-B5822F28F013}" dt="2023-07-27T06:06:21.425" v="5395" actId="1076"/>
          <ac:picMkLst>
            <pc:docMk/>
            <pc:sldMk cId="1572287829" sldId="391"/>
            <ac:picMk id="15366" creationId="{02CB227E-D796-8072-779F-A89C5D24644A}"/>
          </ac:picMkLst>
        </pc:picChg>
      </pc:sldChg>
      <pc:sldChg chg="add ord">
        <pc:chgData name="이지운" userId="d5dfea2c-d399-4941-b35a-d6891388e25d" providerId="ADAL" clId="{BDF19DDE-CBA0-487F-AFC9-B5822F28F013}" dt="2023-07-27T06:02:55.927" v="5339" actId="20578"/>
        <pc:sldMkLst>
          <pc:docMk/>
          <pc:sldMk cId="3108121894" sldId="392"/>
        </pc:sldMkLst>
      </pc:sldChg>
      <pc:sldChg chg="addSp delSp modSp add mod">
        <pc:chgData name="이지운" userId="d5dfea2c-d399-4941-b35a-d6891388e25d" providerId="ADAL" clId="{BDF19DDE-CBA0-487F-AFC9-B5822F28F013}" dt="2023-07-27T06:20:09.288" v="5544" actId="1076"/>
        <pc:sldMkLst>
          <pc:docMk/>
          <pc:sldMk cId="43589899" sldId="393"/>
        </pc:sldMkLst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3" creationId="{59C88386-B572-AEF5-C1E1-487184AE9CA8}"/>
          </ac:spMkLst>
        </pc:spChg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8" creationId="{EDA5B8B2-061D-3F4F-C50F-339D06CCC320}"/>
          </ac:spMkLst>
        </pc:spChg>
        <pc:spChg chg="mod">
          <ac:chgData name="이지운" userId="d5dfea2c-d399-4941-b35a-d6891388e25d" providerId="ADAL" clId="{BDF19DDE-CBA0-487F-AFC9-B5822F28F013}" dt="2023-07-27T06:06:54.158" v="5453" actId="20577"/>
          <ac:spMkLst>
            <pc:docMk/>
            <pc:sldMk cId="43589899" sldId="393"/>
            <ac:spMk id="9" creationId="{C1499F97-FBE4-410F-807B-6BA8520AA736}"/>
          </ac:spMkLst>
        </pc:spChg>
        <pc:spChg chg="add del mod">
          <ac:chgData name="이지운" userId="d5dfea2c-d399-4941-b35a-d6891388e25d" providerId="ADAL" clId="{BDF19DDE-CBA0-487F-AFC9-B5822F28F013}" dt="2023-07-27T06:13:10.716" v="5464" actId="478"/>
          <ac:spMkLst>
            <pc:docMk/>
            <pc:sldMk cId="43589899" sldId="393"/>
            <ac:spMk id="10" creationId="{2DFF8420-A24F-E9BF-3FAE-853A4DCAC128}"/>
          </ac:spMkLst>
        </pc:spChg>
        <pc:spChg chg="add mod">
          <ac:chgData name="이지운" userId="d5dfea2c-d399-4941-b35a-d6891388e25d" providerId="ADAL" clId="{BDF19DDE-CBA0-487F-AFC9-B5822F28F013}" dt="2023-07-27T06:20:07.095" v="5543" actId="403"/>
          <ac:spMkLst>
            <pc:docMk/>
            <pc:sldMk cId="43589899" sldId="393"/>
            <ac:spMk id="11" creationId="{397C3645-DD81-CB86-BB12-6691FB84ECCC}"/>
          </ac:spMkLst>
        </pc:spChg>
        <pc:spChg chg="add del mod">
          <ac:chgData name="이지운" userId="d5dfea2c-d399-4941-b35a-d6891388e25d" providerId="ADAL" clId="{BDF19DDE-CBA0-487F-AFC9-B5822F28F013}" dt="2023-07-27T06:14:14.853" v="5489"/>
          <ac:spMkLst>
            <pc:docMk/>
            <pc:sldMk cId="43589899" sldId="393"/>
            <ac:spMk id="12" creationId="{539014FF-F5A1-7A63-2872-C44A260033C2}"/>
          </ac:spMkLst>
        </pc:spChg>
        <pc:spChg chg="add mod">
          <ac:chgData name="이지운" userId="d5dfea2c-d399-4941-b35a-d6891388e25d" providerId="ADAL" clId="{BDF19DDE-CBA0-487F-AFC9-B5822F28F013}" dt="2023-07-27T06:20:02.142" v="5540" actId="14100"/>
          <ac:spMkLst>
            <pc:docMk/>
            <pc:sldMk cId="43589899" sldId="393"/>
            <ac:spMk id="13" creationId="{8EAA5F0F-78EB-69A2-51B5-210D5FBFDAD8}"/>
          </ac:spMkLst>
        </pc:spChg>
        <pc:spChg chg="mod">
          <ac:chgData name="이지운" userId="d5dfea2c-d399-4941-b35a-d6891388e25d" providerId="ADAL" clId="{BDF19DDE-CBA0-487F-AFC9-B5822F28F013}" dt="2023-07-27T06:20:09.288" v="5544" actId="1076"/>
          <ac:spMkLst>
            <pc:docMk/>
            <pc:sldMk cId="43589899" sldId="393"/>
            <ac:spMk id="19" creationId="{7AD717F6-F4AF-413E-9A98-9796D5F672DF}"/>
          </ac:spMkLst>
        </pc:spChg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21" creationId="{326D7D9E-B419-73C7-2F30-434BDFAB0419}"/>
          </ac:spMkLst>
        </pc:spChg>
        <pc:picChg chg="del mod">
          <ac:chgData name="이지운" userId="d5dfea2c-d399-4941-b35a-d6891388e25d" providerId="ADAL" clId="{BDF19DDE-CBA0-487F-AFC9-B5822F28F013}" dt="2023-07-27T06:07:13.810" v="5456" actId="478"/>
          <ac:picMkLst>
            <pc:docMk/>
            <pc:sldMk cId="43589899" sldId="393"/>
            <ac:picMk id="13316" creationId="{9053A6B7-92B5-48B6-6362-E784F8B3FADC}"/>
          </ac:picMkLst>
        </pc:picChg>
        <pc:picChg chg="del mod">
          <ac:chgData name="이지운" userId="d5dfea2c-d399-4941-b35a-d6891388e25d" providerId="ADAL" clId="{BDF19DDE-CBA0-487F-AFC9-B5822F28F013}" dt="2023-07-27T06:07:13.810" v="5456" actId="478"/>
          <ac:picMkLst>
            <pc:docMk/>
            <pc:sldMk cId="43589899" sldId="393"/>
            <ac:picMk id="15362" creationId="{B2CFBEA3-D6D0-C382-90CD-274FD147A418}"/>
          </ac:picMkLst>
        </pc:picChg>
        <pc:picChg chg="add mod">
          <ac:chgData name="이지운" userId="d5dfea2c-d399-4941-b35a-d6891388e25d" providerId="ADAL" clId="{BDF19DDE-CBA0-487F-AFC9-B5822F28F013}" dt="2023-07-27T06:13:20.319" v="5467" actId="1076"/>
          <ac:picMkLst>
            <pc:docMk/>
            <pc:sldMk cId="43589899" sldId="393"/>
            <ac:picMk id="17410" creationId="{D7A816B3-1F70-B5E2-F68A-C8F8D2F85065}"/>
          </ac:picMkLst>
        </pc:picChg>
      </pc:sldChg>
      <pc:sldChg chg="addSp delSp modSp add mod ord">
        <pc:chgData name="이지운" userId="d5dfea2c-d399-4941-b35a-d6891388e25d" providerId="ADAL" clId="{BDF19DDE-CBA0-487F-AFC9-B5822F28F013}" dt="2023-07-27T06:48:14.806" v="5904"/>
        <pc:sldMkLst>
          <pc:docMk/>
          <pc:sldMk cId="2878752585" sldId="394"/>
        </pc:sldMkLst>
        <pc:spChg chg="add mod">
          <ac:chgData name="이지운" userId="d5dfea2c-d399-4941-b35a-d6891388e25d" providerId="ADAL" clId="{BDF19DDE-CBA0-487F-AFC9-B5822F28F013}" dt="2023-07-27T06:22:02.168" v="5644" actId="1076"/>
          <ac:spMkLst>
            <pc:docMk/>
            <pc:sldMk cId="2878752585" sldId="394"/>
            <ac:spMk id="3" creationId="{3C663095-DD5C-CD0A-8A10-329DF5446CB8}"/>
          </ac:spMkLst>
        </pc:spChg>
        <pc:spChg chg="add del mod">
          <ac:chgData name="이지운" userId="d5dfea2c-d399-4941-b35a-d6891388e25d" providerId="ADAL" clId="{BDF19DDE-CBA0-487F-AFC9-B5822F28F013}" dt="2023-07-27T06:21:44.794" v="5628"/>
          <ac:spMkLst>
            <pc:docMk/>
            <pc:sldMk cId="2878752585" sldId="394"/>
            <ac:spMk id="8" creationId="{7B344F5C-AC7C-A7B2-DAF2-9B94C9C33278}"/>
          </ac:spMkLst>
        </pc:spChg>
        <pc:spChg chg="add mod">
          <ac:chgData name="이지운" userId="d5dfea2c-d399-4941-b35a-d6891388e25d" providerId="ADAL" clId="{BDF19DDE-CBA0-487F-AFC9-B5822F28F013}" dt="2023-07-27T06:41:14.399" v="5721" actId="1076"/>
          <ac:spMkLst>
            <pc:docMk/>
            <pc:sldMk cId="2878752585" sldId="394"/>
            <ac:spMk id="10" creationId="{7AA68E66-5C15-D5E2-3F6A-BBF416422777}"/>
          </ac:spMkLst>
        </pc:spChg>
        <pc:spChg chg="mod">
          <ac:chgData name="이지운" userId="d5dfea2c-d399-4941-b35a-d6891388e25d" providerId="ADAL" clId="{BDF19DDE-CBA0-487F-AFC9-B5822F28F013}" dt="2023-07-27T06:20:39.764" v="5556" actId="1076"/>
          <ac:spMkLst>
            <pc:docMk/>
            <pc:sldMk cId="2878752585" sldId="394"/>
            <ac:spMk id="11" creationId="{397C3645-DD81-CB86-BB12-6691FB84ECCC}"/>
          </ac:spMkLst>
        </pc:spChg>
        <pc:spChg chg="mod">
          <ac:chgData name="이지운" userId="d5dfea2c-d399-4941-b35a-d6891388e25d" providerId="ADAL" clId="{BDF19DDE-CBA0-487F-AFC9-B5822F28F013}" dt="2023-07-27T06:46:42.191" v="5859" actId="1076"/>
          <ac:spMkLst>
            <pc:docMk/>
            <pc:sldMk cId="2878752585" sldId="394"/>
            <ac:spMk id="13" creationId="{8EAA5F0F-78EB-69A2-51B5-210D5FBFDAD8}"/>
          </ac:spMkLst>
        </pc:spChg>
        <pc:spChg chg="add mod">
          <ac:chgData name="이지운" userId="d5dfea2c-d399-4941-b35a-d6891388e25d" providerId="ADAL" clId="{BDF19DDE-CBA0-487F-AFC9-B5822F28F013}" dt="2023-07-27T06:40:53.237" v="5716" actId="1076"/>
          <ac:spMkLst>
            <pc:docMk/>
            <pc:sldMk cId="2878752585" sldId="394"/>
            <ac:spMk id="14" creationId="{E6B03CEA-D999-2766-544F-348578003444}"/>
          </ac:spMkLst>
        </pc:spChg>
        <pc:spChg chg="add mod">
          <ac:chgData name="이지운" userId="d5dfea2c-d399-4941-b35a-d6891388e25d" providerId="ADAL" clId="{BDF19DDE-CBA0-487F-AFC9-B5822F28F013}" dt="2023-07-27T06:46:25.459" v="5857" actId="20577"/>
          <ac:spMkLst>
            <pc:docMk/>
            <pc:sldMk cId="2878752585" sldId="394"/>
            <ac:spMk id="15" creationId="{B592C033-9412-40CD-AC8C-A49D3EEF1891}"/>
          </ac:spMkLst>
        </pc:spChg>
        <pc:spChg chg="add mod">
          <ac:chgData name="이지운" userId="d5dfea2c-d399-4941-b35a-d6891388e25d" providerId="ADAL" clId="{BDF19DDE-CBA0-487F-AFC9-B5822F28F013}" dt="2023-07-27T06:44:10.667" v="5792" actId="120"/>
          <ac:spMkLst>
            <pc:docMk/>
            <pc:sldMk cId="2878752585" sldId="394"/>
            <ac:spMk id="16" creationId="{BCAC02C4-1E1C-764D-373E-F9800E551F39}"/>
          </ac:spMkLst>
        </pc:spChg>
        <pc:spChg chg="add mod">
          <ac:chgData name="이지운" userId="d5dfea2c-d399-4941-b35a-d6891388e25d" providerId="ADAL" clId="{BDF19DDE-CBA0-487F-AFC9-B5822F28F013}" dt="2023-07-27T06:48:08.262" v="5902" actId="20577"/>
          <ac:spMkLst>
            <pc:docMk/>
            <pc:sldMk cId="2878752585" sldId="394"/>
            <ac:spMk id="17" creationId="{CDEDFC83-6FEF-DD20-281D-BF2B53B9340D}"/>
          </ac:spMkLst>
        </pc:spChg>
        <pc:spChg chg="mod ord">
          <ac:chgData name="이지운" userId="d5dfea2c-d399-4941-b35a-d6891388e25d" providerId="ADAL" clId="{BDF19DDE-CBA0-487F-AFC9-B5822F28F013}" dt="2023-07-27T06:46:37.389" v="5858" actId="1076"/>
          <ac:spMkLst>
            <pc:docMk/>
            <pc:sldMk cId="2878752585" sldId="394"/>
            <ac:spMk id="19" creationId="{7AD717F6-F4AF-413E-9A98-9796D5F672DF}"/>
          </ac:spMkLst>
        </pc:spChg>
        <pc:picChg chg="del mod">
          <ac:chgData name="이지운" userId="d5dfea2c-d399-4941-b35a-d6891388e25d" providerId="ADAL" clId="{BDF19DDE-CBA0-487F-AFC9-B5822F28F013}" dt="2023-07-27T06:40:43.284" v="5711" actId="478"/>
          <ac:picMkLst>
            <pc:docMk/>
            <pc:sldMk cId="2878752585" sldId="394"/>
            <ac:picMk id="17410" creationId="{D7A816B3-1F70-B5E2-F68A-C8F8D2F85065}"/>
          </ac:picMkLst>
        </pc:picChg>
      </pc:sldChg>
      <pc:sldChg chg="addSp modSp add del mod">
        <pc:chgData name="이지운" userId="d5dfea2c-d399-4941-b35a-d6891388e25d" providerId="ADAL" clId="{BDF19DDE-CBA0-487F-AFC9-B5822F28F013}" dt="2023-07-27T06:41:05.551" v="5719" actId="47"/>
        <pc:sldMkLst>
          <pc:docMk/>
          <pc:sldMk cId="1110310639" sldId="395"/>
        </pc:sldMkLst>
        <pc:spChg chg="add mod">
          <ac:chgData name="이지운" userId="d5dfea2c-d399-4941-b35a-d6891388e25d" providerId="ADAL" clId="{BDF19DDE-CBA0-487F-AFC9-B5822F28F013}" dt="2023-07-27T06:40:57.408" v="5717" actId="1076"/>
          <ac:spMkLst>
            <pc:docMk/>
            <pc:sldMk cId="1110310639" sldId="395"/>
            <ac:spMk id="8" creationId="{C0370CE8-A458-F60B-C742-94FD2C270F6D}"/>
          </ac:spMkLst>
        </pc:spChg>
        <pc:spChg chg="mod">
          <ac:chgData name="이지운" userId="d5dfea2c-d399-4941-b35a-d6891388e25d" providerId="ADAL" clId="{BDF19DDE-CBA0-487F-AFC9-B5822F28F013}" dt="2023-07-27T06:39:10.922" v="5686" actId="1076"/>
          <ac:spMkLst>
            <pc:docMk/>
            <pc:sldMk cId="1110310639" sldId="395"/>
            <ac:spMk id="10" creationId="{7AA68E66-5C15-D5E2-3F6A-BBF416422777}"/>
          </ac:spMkLst>
        </pc:spChg>
      </pc:sldChg>
      <pc:sldChg chg="modSp add mod">
        <pc:chgData name="이지운" userId="d5dfea2c-d399-4941-b35a-d6891388e25d" providerId="ADAL" clId="{BDF19DDE-CBA0-487F-AFC9-B5822F28F013}" dt="2023-07-27T06:48:43.088" v="5928" actId="20577"/>
        <pc:sldMkLst>
          <pc:docMk/>
          <pc:sldMk cId="297506928" sldId="396"/>
        </pc:sldMkLst>
        <pc:spChg chg="mod">
          <ac:chgData name="이지운" userId="d5dfea2c-d399-4941-b35a-d6891388e25d" providerId="ADAL" clId="{BDF19DDE-CBA0-487F-AFC9-B5822F28F013}" dt="2023-07-27T06:48:43.088" v="5928" actId="20577"/>
          <ac:spMkLst>
            <pc:docMk/>
            <pc:sldMk cId="297506928" sldId="396"/>
            <ac:spMk id="10" creationId="{7AA68E66-5C15-D5E2-3F6A-BBF416422777}"/>
          </ac:spMkLst>
        </pc:spChg>
        <pc:spChg chg="mod">
          <ac:chgData name="이지운" userId="d5dfea2c-d399-4941-b35a-d6891388e25d" providerId="ADAL" clId="{BDF19DDE-CBA0-487F-AFC9-B5822F28F013}" dt="2023-07-27T06:48:28.095" v="5906" actId="1076"/>
          <ac:spMkLst>
            <pc:docMk/>
            <pc:sldMk cId="297506928" sldId="396"/>
            <ac:spMk id="19" creationId="{7AD717F6-F4AF-413E-9A98-9796D5F672DF}"/>
          </ac:spMkLst>
        </pc:spChg>
      </pc:sldChg>
      <pc:sldChg chg="add del">
        <pc:chgData name="이지운" userId="d5dfea2c-d399-4941-b35a-d6891388e25d" providerId="ADAL" clId="{BDF19DDE-CBA0-487F-AFC9-B5822F28F013}" dt="2023-07-27T07:05:10.580" v="5929" actId="47"/>
        <pc:sldMkLst>
          <pc:docMk/>
          <pc:sldMk cId="1242059215" sldId="397"/>
        </pc:sldMkLst>
      </pc:sldChg>
    </pc:docChg>
  </pc:docChgLst>
  <pc:docChgLst>
    <pc:chgData name="이지운" userId="d5dfea2c-d399-4941-b35a-d6891388e25d" providerId="ADAL" clId="{9E7D40E0-A552-411E-9EC2-533CF421A304}"/>
    <pc:docChg chg="undo custSel addSld delSld modSld sldOrd">
      <pc:chgData name="이지운" userId="d5dfea2c-d399-4941-b35a-d6891388e25d" providerId="ADAL" clId="{9E7D40E0-A552-411E-9EC2-533CF421A304}" dt="2023-07-20T09:36:11.826" v="815" actId="20577"/>
      <pc:docMkLst>
        <pc:docMk/>
      </pc:docMkLst>
      <pc:sldChg chg="modSp mod">
        <pc:chgData name="이지운" userId="d5dfea2c-d399-4941-b35a-d6891388e25d" providerId="ADAL" clId="{9E7D40E0-A552-411E-9EC2-533CF421A304}" dt="2023-07-20T06:22:01.994" v="47" actId="20577"/>
        <pc:sldMkLst>
          <pc:docMk/>
          <pc:sldMk cId="1529420644" sldId="256"/>
        </pc:sldMkLst>
        <pc:spChg chg="mod">
          <ac:chgData name="이지운" userId="d5dfea2c-d399-4941-b35a-d6891388e25d" providerId="ADAL" clId="{9E7D40E0-A552-411E-9EC2-533CF421A304}" dt="2023-07-20T06:22:01.994" v="47" actId="20577"/>
          <ac:spMkLst>
            <pc:docMk/>
            <pc:sldMk cId="1529420644" sldId="256"/>
            <ac:spMk id="140" creationId="{CF9935BE-64EA-4EFF-B062-699B76070489}"/>
          </ac:spMkLst>
        </pc:spChg>
        <pc:spChg chg="mod">
          <ac:chgData name="이지운" userId="d5dfea2c-d399-4941-b35a-d6891388e25d" providerId="ADAL" clId="{9E7D40E0-A552-411E-9EC2-533CF421A304}" dt="2023-07-20T06:21:48.414" v="23" actId="20577"/>
          <ac:spMkLst>
            <pc:docMk/>
            <pc:sldMk cId="1529420644" sldId="256"/>
            <ac:spMk id="141" creationId="{D7479425-3DD4-4F1D-B16A-731B88E21D3A}"/>
          </ac:spMkLst>
        </pc:spChg>
      </pc:sldChg>
      <pc:sldChg chg="addSp delSp modSp mod">
        <pc:chgData name="이지운" userId="d5dfea2c-d399-4941-b35a-d6891388e25d" providerId="ADAL" clId="{9E7D40E0-A552-411E-9EC2-533CF421A304}" dt="2023-07-20T07:01:06.300" v="785" actId="20577"/>
        <pc:sldMkLst>
          <pc:docMk/>
          <pc:sldMk cId="1510290639" sldId="288"/>
        </pc:sldMkLst>
        <pc:spChg chg="del mod">
          <ac:chgData name="이지운" userId="d5dfea2c-d399-4941-b35a-d6891388e25d" providerId="ADAL" clId="{9E7D40E0-A552-411E-9EC2-533CF421A304}" dt="2023-07-20T06:56:44.281" v="578" actId="478"/>
          <ac:spMkLst>
            <pc:docMk/>
            <pc:sldMk cId="1510290639" sldId="288"/>
            <ac:spMk id="2" creationId="{A52BFE83-1D63-4A91-9B98-CF9AC303855C}"/>
          </ac:spMkLst>
        </pc:spChg>
        <pc:spChg chg="del">
          <ac:chgData name="이지운" userId="d5dfea2c-d399-4941-b35a-d6891388e25d" providerId="ADAL" clId="{9E7D40E0-A552-411E-9EC2-533CF421A304}" dt="2023-07-20T06:55:35.902" v="556" actId="478"/>
          <ac:spMkLst>
            <pc:docMk/>
            <pc:sldMk cId="1510290639" sldId="288"/>
            <ac:spMk id="3" creationId="{7E6FBD57-50D1-4D60-9A59-CE9045BE0A76}"/>
          </ac:spMkLst>
        </pc:spChg>
        <pc:spChg chg="add mod">
          <ac:chgData name="이지운" userId="d5dfea2c-d399-4941-b35a-d6891388e25d" providerId="ADAL" clId="{9E7D40E0-A552-411E-9EC2-533CF421A304}" dt="2023-07-20T06:57:59.987" v="612" actId="1076"/>
          <ac:spMkLst>
            <pc:docMk/>
            <pc:sldMk cId="1510290639" sldId="288"/>
            <ac:spMk id="8" creationId="{A5F32B7B-F49B-C5E3-ED46-B3F5BC7264FE}"/>
          </ac:spMkLst>
        </pc:spChg>
        <pc:spChg chg="mod">
          <ac:chgData name="이지운" userId="d5dfea2c-d399-4941-b35a-d6891388e25d" providerId="ADAL" clId="{9E7D40E0-A552-411E-9EC2-533CF421A304}" dt="2023-07-20T06:55:31.838" v="555" actId="20577"/>
          <ac:spMkLst>
            <pc:docMk/>
            <pc:sldMk cId="1510290639" sldId="288"/>
            <ac:spMk id="9" creationId="{C1499F97-FBE4-410F-807B-6BA8520AA736}"/>
          </ac:spMkLst>
        </pc:spChg>
        <pc:spChg chg="add mod">
          <ac:chgData name="이지운" userId="d5dfea2c-d399-4941-b35a-d6891388e25d" providerId="ADAL" clId="{9E7D40E0-A552-411E-9EC2-533CF421A304}" dt="2023-07-20T07:01:06.300" v="785" actId="20577"/>
          <ac:spMkLst>
            <pc:docMk/>
            <pc:sldMk cId="1510290639" sldId="288"/>
            <ac:spMk id="10" creationId="{42BD9F05-DB8A-E13A-F423-2FD4D28F8D1D}"/>
          </ac:spMkLst>
        </pc:spChg>
        <pc:spChg chg="add mod">
          <ac:chgData name="이지운" userId="d5dfea2c-d399-4941-b35a-d6891388e25d" providerId="ADAL" clId="{9E7D40E0-A552-411E-9EC2-533CF421A304}" dt="2023-07-20T07:00:31.872" v="752" actId="1076"/>
          <ac:spMkLst>
            <pc:docMk/>
            <pc:sldMk cId="1510290639" sldId="288"/>
            <ac:spMk id="13" creationId="{8C0F05F0-6F72-4EA7-E74D-7C8C9B092A43}"/>
          </ac:spMkLst>
        </pc:spChg>
        <pc:spChg chg="add mod">
          <ac:chgData name="이지운" userId="d5dfea2c-d399-4941-b35a-d6891388e25d" providerId="ADAL" clId="{9E7D40E0-A552-411E-9EC2-533CF421A304}" dt="2023-07-20T07:00:22.085" v="751" actId="2711"/>
          <ac:spMkLst>
            <pc:docMk/>
            <pc:sldMk cId="1510290639" sldId="288"/>
            <ac:spMk id="14" creationId="{874C4D55-6728-FF59-65EF-FADE1CFDE5B7}"/>
          </ac:spMkLst>
        </pc:spChg>
        <pc:spChg chg="add mod">
          <ac:chgData name="이지운" userId="d5dfea2c-d399-4941-b35a-d6891388e25d" providerId="ADAL" clId="{9E7D40E0-A552-411E-9EC2-533CF421A304}" dt="2023-07-20T07:00:57.752" v="784" actId="2711"/>
          <ac:spMkLst>
            <pc:docMk/>
            <pc:sldMk cId="1510290639" sldId="288"/>
            <ac:spMk id="15" creationId="{8CB6504C-F870-D0B4-E219-446AD41DAEB9}"/>
          </ac:spMkLst>
        </pc:spChg>
        <pc:grpChg chg="add mod">
          <ac:chgData name="이지운" userId="d5dfea2c-d399-4941-b35a-d6891388e25d" providerId="ADAL" clId="{9E7D40E0-A552-411E-9EC2-533CF421A304}" dt="2023-07-20T06:58:03.267" v="613" actId="1076"/>
          <ac:grpSpMkLst>
            <pc:docMk/>
            <pc:sldMk cId="1510290639" sldId="288"/>
            <ac:grpSpMk id="11" creationId="{5D83B7A5-7AE2-882B-B3A1-88AB20A9F578}"/>
          </ac:grpSpMkLst>
        </pc:grpChg>
        <pc:grpChg chg="add mod">
          <ac:chgData name="이지운" userId="d5dfea2c-d399-4941-b35a-d6891388e25d" providerId="ADAL" clId="{9E7D40E0-A552-411E-9EC2-533CF421A304}" dt="2023-07-20T06:57:59.987" v="612" actId="1076"/>
          <ac:grpSpMkLst>
            <pc:docMk/>
            <pc:sldMk cId="1510290639" sldId="288"/>
            <ac:grpSpMk id="12" creationId="{1B16364F-3A13-6444-E0BE-A2FC999E1DDD}"/>
          </ac:grpSpMkLst>
        </pc:grpChg>
        <pc:picChg chg="add del mod">
          <ac:chgData name="이지운" userId="d5dfea2c-d399-4941-b35a-d6891388e25d" providerId="ADAL" clId="{9E7D40E0-A552-411E-9EC2-533CF421A304}" dt="2023-07-20T06:57:16.781" v="584" actId="478"/>
          <ac:picMkLst>
            <pc:docMk/>
            <pc:sldMk cId="1510290639" sldId="288"/>
            <ac:picMk id="9218" creationId="{4F5E9486-AD98-84C1-BC56-57D3A52FBBB9}"/>
          </ac:picMkLst>
        </pc:picChg>
        <pc:picChg chg="add mod">
          <ac:chgData name="이지운" userId="d5dfea2c-d399-4941-b35a-d6891388e25d" providerId="ADAL" clId="{9E7D40E0-A552-411E-9EC2-533CF421A304}" dt="2023-07-20T06:58:03.267" v="613" actId="1076"/>
          <ac:picMkLst>
            <pc:docMk/>
            <pc:sldMk cId="1510290639" sldId="288"/>
            <ac:picMk id="9220" creationId="{70AC7D8C-E117-1AB7-602C-E0FBCDFCE8AB}"/>
          </ac:picMkLst>
        </pc:picChg>
        <pc:picChg chg="add mod">
          <ac:chgData name="이지운" userId="d5dfea2c-d399-4941-b35a-d6891388e25d" providerId="ADAL" clId="{9E7D40E0-A552-411E-9EC2-533CF421A304}" dt="2023-07-20T06:57:59.987" v="612" actId="1076"/>
          <ac:picMkLst>
            <pc:docMk/>
            <pc:sldMk cId="1510290639" sldId="288"/>
            <ac:picMk id="9222" creationId="{576F671B-E2C6-40CB-9D05-7718F48F6F88}"/>
          </ac:picMkLst>
        </pc:picChg>
      </pc:sldChg>
      <pc:sldChg chg="del">
        <pc:chgData name="이지운" userId="d5dfea2c-d399-4941-b35a-d6891388e25d" providerId="ADAL" clId="{9E7D40E0-A552-411E-9EC2-533CF421A304}" dt="2023-07-20T06:32:17.842" v="80" actId="47"/>
        <pc:sldMkLst>
          <pc:docMk/>
          <pc:sldMk cId="2132812199" sldId="303"/>
        </pc:sldMkLst>
      </pc:sldChg>
      <pc:sldChg chg="modSp mod">
        <pc:chgData name="이지운" userId="d5dfea2c-d399-4941-b35a-d6891388e25d" providerId="ADAL" clId="{9E7D40E0-A552-411E-9EC2-533CF421A304}" dt="2023-07-20T09:36:11.826" v="815" actId="20577"/>
        <pc:sldMkLst>
          <pc:docMk/>
          <pc:sldMk cId="3377185830" sldId="310"/>
        </pc:sldMkLst>
        <pc:graphicFrameChg chg="mod modGraphic">
          <ac:chgData name="이지운" userId="d5dfea2c-d399-4941-b35a-d6891388e25d" providerId="ADAL" clId="{9E7D40E0-A552-411E-9EC2-533CF421A304}" dt="2023-07-20T09:36:11.826" v="815" actId="20577"/>
          <ac:graphicFrameMkLst>
            <pc:docMk/>
            <pc:sldMk cId="3377185830" sldId="310"/>
            <ac:graphicFrameMk id="11" creationId="{FB34E3E1-5750-D654-98EC-710E85E92022}"/>
          </ac:graphicFrameMkLst>
        </pc:graphicFrameChg>
      </pc:sldChg>
      <pc:sldChg chg="modSp mod">
        <pc:chgData name="이지운" userId="d5dfea2c-d399-4941-b35a-d6891388e25d" providerId="ADAL" clId="{9E7D40E0-A552-411E-9EC2-533CF421A304}" dt="2023-07-20T09:36:07.226" v="813" actId="21"/>
        <pc:sldMkLst>
          <pc:docMk/>
          <pc:sldMk cId="1512378710" sldId="311"/>
        </pc:sldMkLst>
        <pc:spChg chg="mod">
          <ac:chgData name="이지운" userId="d5dfea2c-d399-4941-b35a-d6891388e25d" providerId="ADAL" clId="{9E7D40E0-A552-411E-9EC2-533CF421A304}" dt="2023-07-20T09:36:07.226" v="813" actId="21"/>
          <ac:spMkLst>
            <pc:docMk/>
            <pc:sldMk cId="1512378710" sldId="311"/>
            <ac:spMk id="8" creationId="{10A5E041-113F-F954-50CB-F424932AC082}"/>
          </ac:spMkLst>
        </pc:spChg>
      </pc:sldChg>
      <pc:sldChg chg="addSp delSp modSp add mod">
        <pc:chgData name="이지운" userId="d5dfea2c-d399-4941-b35a-d6891388e25d" providerId="ADAL" clId="{9E7D40E0-A552-411E-9EC2-533CF421A304}" dt="2023-07-20T06:29:18.405" v="78" actId="20577"/>
        <pc:sldMkLst>
          <pc:docMk/>
          <pc:sldMk cId="1295375516" sldId="323"/>
        </pc:sldMkLst>
        <pc:spChg chg="del">
          <ac:chgData name="이지운" userId="d5dfea2c-d399-4941-b35a-d6891388e25d" providerId="ADAL" clId="{9E7D40E0-A552-411E-9EC2-533CF421A304}" dt="2023-07-20T06:29:09.476" v="54" actId="478"/>
          <ac:spMkLst>
            <pc:docMk/>
            <pc:sldMk cId="1295375516" sldId="323"/>
            <ac:spMk id="3" creationId="{345D1805-8543-2E1E-8F6E-C41E14D943CC}"/>
          </ac:spMkLst>
        </pc:spChg>
        <pc:spChg chg="mod">
          <ac:chgData name="이지운" userId="d5dfea2c-d399-4941-b35a-d6891388e25d" providerId="ADAL" clId="{9E7D40E0-A552-411E-9EC2-533CF421A304}" dt="2023-07-20T06:29:18.405" v="78" actId="20577"/>
          <ac:spMkLst>
            <pc:docMk/>
            <pc:sldMk cId="1295375516" sldId="323"/>
            <ac:spMk id="4" creationId="{7897DD6C-896D-E5D0-70E2-68CAD0A281C3}"/>
          </ac:spMkLst>
        </pc:spChg>
        <pc:spChg chg="del">
          <ac:chgData name="이지운" userId="d5dfea2c-d399-4941-b35a-d6891388e25d" providerId="ADAL" clId="{9E7D40E0-A552-411E-9EC2-533CF421A304}" dt="2023-07-20T06:29:06.551" v="52" actId="478"/>
          <ac:spMkLst>
            <pc:docMk/>
            <pc:sldMk cId="1295375516" sldId="323"/>
            <ac:spMk id="10" creationId="{0C7C68ED-84B0-90A9-7C2C-FA0C0E155B89}"/>
          </ac:spMkLst>
        </pc:spChg>
        <pc:picChg chg="add mod">
          <ac:chgData name="이지운" userId="d5dfea2c-d399-4941-b35a-d6891388e25d" providerId="ADAL" clId="{9E7D40E0-A552-411E-9EC2-533CF421A304}" dt="2023-07-20T06:29:06.795" v="53"/>
          <ac:picMkLst>
            <pc:docMk/>
            <pc:sldMk cId="1295375516" sldId="323"/>
            <ac:picMk id="8" creationId="{D96DF81D-FF5B-6EAA-FE05-F8BEE2EECB9F}"/>
          </ac:picMkLst>
        </pc:picChg>
        <pc:picChg chg="del">
          <ac:chgData name="이지운" userId="d5dfea2c-d399-4941-b35a-d6891388e25d" providerId="ADAL" clId="{9E7D40E0-A552-411E-9EC2-533CF421A304}" dt="2023-07-20T06:29:04.680" v="51" actId="478"/>
          <ac:picMkLst>
            <pc:docMk/>
            <pc:sldMk cId="1295375516" sldId="323"/>
            <ac:picMk id="10242" creationId="{48FD0077-8CDC-DA83-1378-F15992D744C6}"/>
          </ac:picMkLst>
        </pc:picChg>
      </pc:sldChg>
      <pc:sldChg chg="add del">
        <pc:chgData name="이지운" userId="d5dfea2c-d399-4941-b35a-d6891388e25d" providerId="ADAL" clId="{9E7D40E0-A552-411E-9EC2-533CF421A304}" dt="2023-07-20T06:27:38.720" v="49"/>
        <pc:sldMkLst>
          <pc:docMk/>
          <pc:sldMk cId="3841089154" sldId="323"/>
        </pc:sldMkLst>
      </pc:sldChg>
      <pc:sldChg chg="addSp delSp modSp add mod">
        <pc:chgData name="이지운" userId="d5dfea2c-d399-4941-b35a-d6891388e25d" providerId="ADAL" clId="{9E7D40E0-A552-411E-9EC2-533CF421A304}" dt="2023-07-20T06:37:30.346" v="103" actId="1076"/>
        <pc:sldMkLst>
          <pc:docMk/>
          <pc:sldMk cId="2638462548" sldId="324"/>
        </pc:sldMkLst>
        <pc:spChg chg="mod">
          <ac:chgData name="이지운" userId="d5dfea2c-d399-4941-b35a-d6891388e25d" providerId="ADAL" clId="{9E7D40E0-A552-411E-9EC2-533CF421A304}" dt="2023-07-20T06:32:25.134" v="92" actId="20577"/>
          <ac:spMkLst>
            <pc:docMk/>
            <pc:sldMk cId="2638462548" sldId="324"/>
            <ac:spMk id="4" creationId="{7897DD6C-896D-E5D0-70E2-68CAD0A281C3}"/>
          </ac:spMkLst>
        </pc:spChg>
        <pc:spChg chg="del">
          <ac:chgData name="이지운" userId="d5dfea2c-d399-4941-b35a-d6891388e25d" providerId="ADAL" clId="{9E7D40E0-A552-411E-9EC2-533CF421A304}" dt="2023-07-20T06:32:33.532" v="97" actId="478"/>
          <ac:spMkLst>
            <pc:docMk/>
            <pc:sldMk cId="2638462548" sldId="324"/>
            <ac:spMk id="10" creationId="{1E586210-2D10-C111-1B6C-9A5DCAB4A0E6}"/>
          </ac:spMkLst>
        </pc:spChg>
        <pc:spChg chg="del">
          <ac:chgData name="이지운" userId="d5dfea2c-d399-4941-b35a-d6891388e25d" providerId="ADAL" clId="{9E7D40E0-A552-411E-9EC2-533CF421A304}" dt="2023-07-20T06:32:30.263" v="95" actId="478"/>
          <ac:spMkLst>
            <pc:docMk/>
            <pc:sldMk cId="2638462548" sldId="324"/>
            <ac:spMk id="14" creationId="{F3FFD07A-4AC2-BF9A-058E-82EE9488C36C}"/>
          </ac:spMkLst>
        </pc:spChg>
        <pc:spChg chg="del">
          <ac:chgData name="이지운" userId="d5dfea2c-d399-4941-b35a-d6891388e25d" providerId="ADAL" clId="{9E7D40E0-A552-411E-9EC2-533CF421A304}" dt="2023-07-20T06:32:31.747" v="96" actId="478"/>
          <ac:spMkLst>
            <pc:docMk/>
            <pc:sldMk cId="2638462548" sldId="324"/>
            <ac:spMk id="15" creationId="{04F995D1-D056-918C-C942-2B8DF537B253}"/>
          </ac:spMkLst>
        </pc:spChg>
        <pc:picChg chg="del">
          <ac:chgData name="이지운" userId="d5dfea2c-d399-4941-b35a-d6891388e25d" providerId="ADAL" clId="{9E7D40E0-A552-411E-9EC2-533CF421A304}" dt="2023-07-20T06:32:26.953" v="93" actId="478"/>
          <ac:picMkLst>
            <pc:docMk/>
            <pc:sldMk cId="2638462548" sldId="324"/>
            <ac:picMk id="8" creationId="{B0EF2405-C283-6695-C84F-1D5CB2EA4B37}"/>
          </ac:picMkLst>
        </pc:picChg>
        <pc:picChg chg="del">
          <ac:chgData name="이지운" userId="d5dfea2c-d399-4941-b35a-d6891388e25d" providerId="ADAL" clId="{9E7D40E0-A552-411E-9EC2-533CF421A304}" dt="2023-07-20T06:32:28.447" v="94" actId="478"/>
          <ac:picMkLst>
            <pc:docMk/>
            <pc:sldMk cId="2638462548" sldId="324"/>
            <ac:picMk id="13" creationId="{22538959-997A-D0BB-65C3-97512CD438DA}"/>
          </ac:picMkLst>
        </pc:picChg>
        <pc:picChg chg="add mod">
          <ac:chgData name="이지운" userId="d5dfea2c-d399-4941-b35a-d6891388e25d" providerId="ADAL" clId="{9E7D40E0-A552-411E-9EC2-533CF421A304}" dt="2023-07-20T06:37:30.346" v="103" actId="1076"/>
          <ac:picMkLst>
            <pc:docMk/>
            <pc:sldMk cId="2638462548" sldId="324"/>
            <ac:picMk id="1026" creationId="{325AB43F-365A-181F-5D08-110E306ADBD3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39:43.984" v="128" actId="478"/>
        <pc:sldMkLst>
          <pc:docMk/>
          <pc:sldMk cId="1237031241" sldId="325"/>
        </pc:sldMkLst>
        <pc:picChg chg="del">
          <ac:chgData name="이지운" userId="d5dfea2c-d399-4941-b35a-d6891388e25d" providerId="ADAL" clId="{9E7D40E0-A552-411E-9EC2-533CF421A304}" dt="2023-07-20T06:37:34.367" v="105" actId="478"/>
          <ac:picMkLst>
            <pc:docMk/>
            <pc:sldMk cId="1237031241" sldId="325"/>
            <ac:picMk id="1026" creationId="{325AB43F-365A-181F-5D08-110E306ADBD3}"/>
          </ac:picMkLst>
        </pc:picChg>
        <pc:picChg chg="add del mod">
          <ac:chgData name="이지운" userId="d5dfea2c-d399-4941-b35a-d6891388e25d" providerId="ADAL" clId="{9E7D40E0-A552-411E-9EC2-533CF421A304}" dt="2023-07-20T06:39:43.984" v="128" actId="478"/>
          <ac:picMkLst>
            <pc:docMk/>
            <pc:sldMk cId="1237031241" sldId="325"/>
            <ac:picMk id="2050" creationId="{4C548210-3F1A-4CE0-DE7C-1504001477ED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38:02.086" v="113" actId="1076"/>
        <pc:sldMkLst>
          <pc:docMk/>
          <pc:sldMk cId="1652435679" sldId="326"/>
        </pc:sldMkLst>
        <pc:picChg chg="del">
          <ac:chgData name="이지운" userId="d5dfea2c-d399-4941-b35a-d6891388e25d" providerId="ADAL" clId="{9E7D40E0-A552-411E-9EC2-533CF421A304}" dt="2023-07-20T06:37:48.973" v="108" actId="478"/>
          <ac:picMkLst>
            <pc:docMk/>
            <pc:sldMk cId="1652435679" sldId="326"/>
            <ac:picMk id="1026" creationId="{325AB43F-365A-181F-5D08-110E306ADBD3}"/>
          </ac:picMkLst>
        </pc:picChg>
        <pc:picChg chg="add mod">
          <ac:chgData name="이지운" userId="d5dfea2c-d399-4941-b35a-d6891388e25d" providerId="ADAL" clId="{9E7D40E0-A552-411E-9EC2-533CF421A304}" dt="2023-07-20T06:38:02.086" v="113" actId="1076"/>
          <ac:picMkLst>
            <pc:docMk/>
            <pc:sldMk cId="1652435679" sldId="326"/>
            <ac:picMk id="3074" creationId="{8B5196DD-8025-7416-CDF1-2EBA970DAC20}"/>
          </ac:picMkLst>
        </pc:picChg>
      </pc:sldChg>
      <pc:sldChg chg="addSp delSp modSp add del ord">
        <pc:chgData name="이지운" userId="d5dfea2c-d399-4941-b35a-d6891388e25d" providerId="ADAL" clId="{9E7D40E0-A552-411E-9EC2-533CF421A304}" dt="2023-07-20T06:39:47.908" v="129" actId="47"/>
        <pc:sldMkLst>
          <pc:docMk/>
          <pc:sldMk cId="1257373501" sldId="327"/>
        </pc:sldMkLst>
        <pc:picChg chg="del">
          <ac:chgData name="이지운" userId="d5dfea2c-d399-4941-b35a-d6891388e25d" providerId="ADAL" clId="{9E7D40E0-A552-411E-9EC2-533CF421A304}" dt="2023-07-20T06:39:17.277" v="124" actId="478"/>
          <ac:picMkLst>
            <pc:docMk/>
            <pc:sldMk cId="1257373501" sldId="327"/>
            <ac:picMk id="1026" creationId="{325AB43F-365A-181F-5D08-110E306ADBD3}"/>
          </ac:picMkLst>
        </pc:picChg>
        <pc:picChg chg="add del mod">
          <ac:chgData name="이지운" userId="d5dfea2c-d399-4941-b35a-d6891388e25d" providerId="ADAL" clId="{9E7D40E0-A552-411E-9EC2-533CF421A304}" dt="2023-07-20T06:39:34.760" v="126" actId="478"/>
          <ac:picMkLst>
            <pc:docMk/>
            <pc:sldMk cId="1257373501" sldId="327"/>
            <ac:picMk id="4098" creationId="{4A47CE3F-25FC-AD72-A718-78EFADE47773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40:46.884" v="134" actId="1076"/>
        <pc:sldMkLst>
          <pc:docMk/>
          <pc:sldMk cId="1435403579" sldId="327"/>
        </pc:sldMkLst>
        <pc:picChg chg="del">
          <ac:chgData name="이지운" userId="d5dfea2c-d399-4941-b35a-d6891388e25d" providerId="ADAL" clId="{9E7D40E0-A552-411E-9EC2-533CF421A304}" dt="2023-07-20T06:39:54.931" v="131" actId="478"/>
          <ac:picMkLst>
            <pc:docMk/>
            <pc:sldMk cId="1435403579" sldId="327"/>
            <ac:picMk id="1026" creationId="{325AB43F-365A-181F-5D08-110E306ADBD3}"/>
          </ac:picMkLst>
        </pc:picChg>
        <pc:picChg chg="add mod">
          <ac:chgData name="이지운" userId="d5dfea2c-d399-4941-b35a-d6891388e25d" providerId="ADAL" clId="{9E7D40E0-A552-411E-9EC2-533CF421A304}" dt="2023-07-20T06:40:46.884" v="134" actId="1076"/>
          <ac:picMkLst>
            <pc:docMk/>
            <pc:sldMk cId="1435403579" sldId="327"/>
            <ac:picMk id="5122" creationId="{054E24B3-A142-DAF3-F20A-E9E5CDFF8E4D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42:35.269" v="139" actId="1076"/>
        <pc:sldMkLst>
          <pc:docMk/>
          <pc:sldMk cId="2459209907" sldId="328"/>
        </pc:sldMkLst>
        <pc:picChg chg="del">
          <ac:chgData name="이지운" userId="d5dfea2c-d399-4941-b35a-d6891388e25d" providerId="ADAL" clId="{9E7D40E0-A552-411E-9EC2-533CF421A304}" dt="2023-07-20T06:42:28.052" v="136" actId="478"/>
          <ac:picMkLst>
            <pc:docMk/>
            <pc:sldMk cId="2459209907" sldId="328"/>
            <ac:picMk id="2050" creationId="{4C548210-3F1A-4CE0-DE7C-1504001477ED}"/>
          </ac:picMkLst>
        </pc:picChg>
        <pc:picChg chg="add mod">
          <ac:chgData name="이지운" userId="d5dfea2c-d399-4941-b35a-d6891388e25d" providerId="ADAL" clId="{9E7D40E0-A552-411E-9EC2-533CF421A304}" dt="2023-07-20T06:42:35.269" v="139" actId="1076"/>
          <ac:picMkLst>
            <pc:docMk/>
            <pc:sldMk cId="2459209907" sldId="328"/>
            <ac:picMk id="6146" creationId="{4B529AF1-84CE-CC7C-C8B1-7FD56A25A078}"/>
          </ac:picMkLst>
        </pc:picChg>
      </pc:sldChg>
      <pc:sldChg chg="addSp delSp modSp add mod">
        <pc:chgData name="이지운" userId="d5dfea2c-d399-4941-b35a-d6891388e25d" providerId="ADAL" clId="{9E7D40E0-A552-411E-9EC2-533CF421A304}" dt="2023-07-20T06:44:03.511" v="156" actId="1076"/>
        <pc:sldMkLst>
          <pc:docMk/>
          <pc:sldMk cId="1186065722" sldId="329"/>
        </pc:sldMkLst>
        <pc:spChg chg="mod">
          <ac:chgData name="이지운" userId="d5dfea2c-d399-4941-b35a-d6891388e25d" providerId="ADAL" clId="{9E7D40E0-A552-411E-9EC2-533CF421A304}" dt="2023-07-20T06:43:11.553" v="153" actId="20577"/>
          <ac:spMkLst>
            <pc:docMk/>
            <pc:sldMk cId="1186065722" sldId="329"/>
            <ac:spMk id="4" creationId="{7897DD6C-896D-E5D0-70E2-68CAD0A281C3}"/>
          </ac:spMkLst>
        </pc:spChg>
        <pc:picChg chg="del">
          <ac:chgData name="이지운" userId="d5dfea2c-d399-4941-b35a-d6891388e25d" providerId="ADAL" clId="{9E7D40E0-A552-411E-9EC2-533CF421A304}" dt="2023-07-20T06:43:18.691" v="154" actId="478"/>
          <ac:picMkLst>
            <pc:docMk/>
            <pc:sldMk cId="1186065722" sldId="329"/>
            <ac:picMk id="6146" creationId="{4B529AF1-84CE-CC7C-C8B1-7FD56A25A078}"/>
          </ac:picMkLst>
        </pc:picChg>
        <pc:picChg chg="add mod">
          <ac:chgData name="이지운" userId="d5dfea2c-d399-4941-b35a-d6891388e25d" providerId="ADAL" clId="{9E7D40E0-A552-411E-9EC2-533CF421A304}" dt="2023-07-20T06:44:03.511" v="156" actId="1076"/>
          <ac:picMkLst>
            <pc:docMk/>
            <pc:sldMk cId="1186065722" sldId="329"/>
            <ac:picMk id="7170" creationId="{361269F3-699F-3DFD-498C-D51EA0ED66BF}"/>
          </ac:picMkLst>
        </pc:picChg>
      </pc:sldChg>
      <pc:sldChg chg="addSp modSp add mod">
        <pc:chgData name="이지운" userId="d5dfea2c-d399-4941-b35a-d6891388e25d" providerId="ADAL" clId="{9E7D40E0-A552-411E-9EC2-533CF421A304}" dt="2023-07-20T06:47:28.219" v="231" actId="20577"/>
        <pc:sldMkLst>
          <pc:docMk/>
          <pc:sldMk cId="1502136550" sldId="330"/>
        </pc:sldMkLst>
        <pc:spChg chg="add mod">
          <ac:chgData name="이지운" userId="d5dfea2c-d399-4941-b35a-d6891388e25d" providerId="ADAL" clId="{9E7D40E0-A552-411E-9EC2-533CF421A304}" dt="2023-07-20T06:47:19.019" v="221" actId="1036"/>
          <ac:spMkLst>
            <pc:docMk/>
            <pc:sldMk cId="1502136550" sldId="330"/>
            <ac:spMk id="8" creationId="{85080148-2CFC-7EDC-3FDC-65442718C86A}"/>
          </ac:spMkLst>
        </pc:spChg>
        <pc:spChg chg="add mod">
          <ac:chgData name="이지운" userId="d5dfea2c-d399-4941-b35a-d6891388e25d" providerId="ADAL" clId="{9E7D40E0-A552-411E-9EC2-533CF421A304}" dt="2023-07-20T06:47:28.219" v="231" actId="20577"/>
          <ac:spMkLst>
            <pc:docMk/>
            <pc:sldMk cId="1502136550" sldId="330"/>
            <ac:spMk id="10" creationId="{C15766DE-4D0B-7792-1D6A-FE9A8DA83FAD}"/>
          </ac:spMkLst>
        </pc:spChg>
        <pc:picChg chg="mod">
          <ac:chgData name="이지운" userId="d5dfea2c-d399-4941-b35a-d6891388e25d" providerId="ADAL" clId="{9E7D40E0-A552-411E-9EC2-533CF421A304}" dt="2023-07-20T06:45:15.396" v="176" actId="1035"/>
          <ac:picMkLst>
            <pc:docMk/>
            <pc:sldMk cId="1502136550" sldId="330"/>
            <ac:picMk id="7170" creationId="{361269F3-699F-3DFD-498C-D51EA0ED66BF}"/>
          </ac:picMkLst>
        </pc:picChg>
        <pc:picChg chg="add mod">
          <ac:chgData name="이지운" userId="d5dfea2c-d399-4941-b35a-d6891388e25d" providerId="ADAL" clId="{9E7D40E0-A552-411E-9EC2-533CF421A304}" dt="2023-07-20T06:46:41.295" v="183" actId="1076"/>
          <ac:picMkLst>
            <pc:docMk/>
            <pc:sldMk cId="1502136550" sldId="330"/>
            <ac:picMk id="8194" creationId="{A09F8917-2084-42C6-BA2C-48CCEF4BC404}"/>
          </ac:picMkLst>
        </pc:picChg>
        <pc:picChg chg="add mod">
          <ac:chgData name="이지운" userId="d5dfea2c-d399-4941-b35a-d6891388e25d" providerId="ADAL" clId="{9E7D40E0-A552-411E-9EC2-533CF421A304}" dt="2023-07-20T06:47:15.757" v="215" actId="14100"/>
          <ac:picMkLst>
            <pc:docMk/>
            <pc:sldMk cId="1502136550" sldId="330"/>
            <ac:picMk id="8196" creationId="{DDB2CEEE-9C69-3BB5-19C4-D81F07887341}"/>
          </ac:picMkLst>
        </pc:picChg>
      </pc:sldChg>
      <pc:sldChg chg="addSp delSp modSp add mod">
        <pc:chgData name="이지운" userId="d5dfea2c-d399-4941-b35a-d6891388e25d" providerId="ADAL" clId="{9E7D40E0-A552-411E-9EC2-533CF421A304}" dt="2023-07-20T06:54:46.595" v="536" actId="2711"/>
        <pc:sldMkLst>
          <pc:docMk/>
          <pc:sldMk cId="1669874379" sldId="331"/>
        </pc:sldMkLst>
        <pc:spChg chg="mod">
          <ac:chgData name="이지운" userId="d5dfea2c-d399-4941-b35a-d6891388e25d" providerId="ADAL" clId="{9E7D40E0-A552-411E-9EC2-533CF421A304}" dt="2023-07-20T06:51:28.425" v="274" actId="14100"/>
          <ac:spMkLst>
            <pc:docMk/>
            <pc:sldMk cId="1669874379" sldId="331"/>
            <ac:spMk id="4" creationId="{7897DD6C-896D-E5D0-70E2-68CAD0A281C3}"/>
          </ac:spMkLst>
        </pc:spChg>
        <pc:spChg chg="add mod">
          <ac:chgData name="이지운" userId="d5dfea2c-d399-4941-b35a-d6891388e25d" providerId="ADAL" clId="{9E7D40E0-A552-411E-9EC2-533CF421A304}" dt="2023-07-20T06:54:40.404" v="534" actId="2711"/>
          <ac:spMkLst>
            <pc:docMk/>
            <pc:sldMk cId="1669874379" sldId="331"/>
            <ac:spMk id="8" creationId="{748FAB41-54EC-0DCF-FAB8-677E0AF34144}"/>
          </ac:spMkLst>
        </pc:spChg>
        <pc:spChg chg="add mod">
          <ac:chgData name="이지운" userId="d5dfea2c-d399-4941-b35a-d6891388e25d" providerId="ADAL" clId="{9E7D40E0-A552-411E-9EC2-533CF421A304}" dt="2023-07-20T06:54:24.677" v="528" actId="2711"/>
          <ac:spMkLst>
            <pc:docMk/>
            <pc:sldMk cId="1669874379" sldId="331"/>
            <ac:spMk id="10" creationId="{440F7D1C-425B-6A02-0AC8-82C4A0430902}"/>
          </ac:spMkLst>
        </pc:spChg>
        <pc:spChg chg="add mod">
          <ac:chgData name="이지운" userId="d5dfea2c-d399-4941-b35a-d6891388e25d" providerId="ADAL" clId="{9E7D40E0-A552-411E-9EC2-533CF421A304}" dt="2023-07-20T06:54:46.595" v="536" actId="2711"/>
          <ac:spMkLst>
            <pc:docMk/>
            <pc:sldMk cId="1669874379" sldId="331"/>
            <ac:spMk id="11" creationId="{C4F85E88-F281-D6BC-F97C-4DFD10DB63C0}"/>
          </ac:spMkLst>
        </pc:spChg>
        <pc:spChg chg="add mod">
          <ac:chgData name="이지운" userId="d5dfea2c-d399-4941-b35a-d6891388e25d" providerId="ADAL" clId="{9E7D40E0-A552-411E-9EC2-533CF421A304}" dt="2023-07-20T06:54:18.221" v="526" actId="2711"/>
          <ac:spMkLst>
            <pc:docMk/>
            <pc:sldMk cId="1669874379" sldId="331"/>
            <ac:spMk id="12" creationId="{D2474CE1-6489-5F3A-B7BC-4925C747FDAC}"/>
          </ac:spMkLst>
        </pc:spChg>
        <pc:picChg chg="del">
          <ac:chgData name="이지운" userId="d5dfea2c-d399-4941-b35a-d6891388e25d" providerId="ADAL" clId="{9E7D40E0-A552-411E-9EC2-533CF421A304}" dt="2023-07-20T06:51:15.395" v="268" actId="478"/>
          <ac:picMkLst>
            <pc:docMk/>
            <pc:sldMk cId="1669874379" sldId="331"/>
            <ac:picMk id="1026" creationId="{325AB43F-365A-181F-5D08-110E306ADBD3}"/>
          </ac:picMkLst>
        </pc:picChg>
      </pc:sldChg>
      <pc:sldChg chg="add">
        <pc:chgData name="이지운" userId="d5dfea2c-d399-4941-b35a-d6891388e25d" providerId="ADAL" clId="{9E7D40E0-A552-411E-9EC2-533CF421A304}" dt="2023-07-20T07:01:08.908" v="786"/>
        <pc:sldMkLst>
          <pc:docMk/>
          <pc:sldMk cId="3502559507" sldId="332"/>
        </pc:sldMkLst>
      </pc:sldChg>
      <pc:sldChg chg="addSp delSp modSp add mod">
        <pc:chgData name="이지운" userId="d5dfea2c-d399-4941-b35a-d6891388e25d" providerId="ADAL" clId="{9E7D40E0-A552-411E-9EC2-533CF421A304}" dt="2023-07-20T07:02:19.931" v="810" actId="1076"/>
        <pc:sldMkLst>
          <pc:docMk/>
          <pc:sldMk cId="265960456" sldId="333"/>
        </pc:sldMkLst>
        <pc:spChg chg="add mod">
          <ac:chgData name="이지운" userId="d5dfea2c-d399-4941-b35a-d6891388e25d" providerId="ADAL" clId="{9E7D40E0-A552-411E-9EC2-533CF421A304}" dt="2023-07-20T07:02:19.931" v="810" actId="1076"/>
          <ac:spMkLst>
            <pc:docMk/>
            <pc:sldMk cId="265960456" sldId="333"/>
            <ac:spMk id="2" creationId="{A8D42298-5DFF-F980-E2B4-88011ED6BCA9}"/>
          </ac:spMkLst>
        </pc:spChg>
        <pc:spChg chg="mod">
          <ac:chgData name="이지운" userId="d5dfea2c-d399-4941-b35a-d6891388e25d" providerId="ADAL" clId="{9E7D40E0-A552-411E-9EC2-533CF421A304}" dt="2023-07-20T07:02:13.752" v="808" actId="1035"/>
          <ac:spMkLst>
            <pc:docMk/>
            <pc:sldMk cId="265960456" sldId="333"/>
            <ac:spMk id="13" creationId="{8C0F05F0-6F72-4EA7-E74D-7C8C9B092A43}"/>
          </ac:spMkLst>
        </pc:spChg>
        <pc:spChg chg="mod">
          <ac:chgData name="이지운" userId="d5dfea2c-d399-4941-b35a-d6891388e25d" providerId="ADAL" clId="{9E7D40E0-A552-411E-9EC2-533CF421A304}" dt="2023-07-20T07:02:13.752" v="808" actId="1035"/>
          <ac:spMkLst>
            <pc:docMk/>
            <pc:sldMk cId="265960456" sldId="333"/>
            <ac:spMk id="14" creationId="{874C4D55-6728-FF59-65EF-FADE1CFDE5B7}"/>
          </ac:spMkLst>
        </pc:spChg>
        <pc:spChg chg="del">
          <ac:chgData name="이지운" userId="d5dfea2c-d399-4941-b35a-d6891388e25d" providerId="ADAL" clId="{9E7D40E0-A552-411E-9EC2-533CF421A304}" dt="2023-07-20T07:02:09.978" v="788" actId="478"/>
          <ac:spMkLst>
            <pc:docMk/>
            <pc:sldMk cId="265960456" sldId="333"/>
            <ac:spMk id="15" creationId="{8CB6504C-F870-D0B4-E219-446AD41DAEB9}"/>
          </ac:spMkLst>
        </pc:spChg>
      </pc:sldChg>
    </pc:docChg>
  </pc:docChgLst>
  <pc:docChgLst>
    <pc:chgData name="이지운" userId="d5dfea2c-d399-4941-b35a-d6891388e25d" providerId="ADAL" clId="{96B5CF96-4C85-4ED5-81AE-71E63DB1E4CD}"/>
    <pc:docChg chg="undo custSel addSld delSld modSld sldOrd">
      <pc:chgData name="이지운" userId="d5dfea2c-d399-4941-b35a-d6891388e25d" providerId="ADAL" clId="{96B5CF96-4C85-4ED5-81AE-71E63DB1E4CD}" dt="2023-01-12T09:03:52.061" v="3046" actId="47"/>
      <pc:docMkLst>
        <pc:docMk/>
      </pc:docMkLst>
      <pc:sldChg chg="addSp modSp mod">
        <pc:chgData name="이지운" userId="d5dfea2c-d399-4941-b35a-d6891388e25d" providerId="ADAL" clId="{96B5CF96-4C85-4ED5-81AE-71E63DB1E4CD}" dt="2023-01-10T08:58:38.057" v="2371"/>
        <pc:sldMkLst>
          <pc:docMk/>
          <pc:sldMk cId="1529420644" sldId="256"/>
        </pc:sldMkLst>
        <pc:cxnChg chg="add mod modVis">
          <ac:chgData name="이지운" userId="d5dfea2c-d399-4941-b35a-d6891388e25d" providerId="ADAL" clId="{96B5CF96-4C85-4ED5-81AE-71E63DB1E4CD}" dt="2023-01-10T08:58:38.057" v="2371"/>
          <ac:cxnSpMkLst>
            <pc:docMk/>
            <pc:sldMk cId="1529420644" sldId="256"/>
            <ac:cxnSpMk id="2" creationId="{EAEC2394-06A1-C472-712E-8BE3DDCD82E8}"/>
          </ac:cxnSpMkLst>
        </pc:cxnChg>
      </pc:sldChg>
      <pc:sldChg chg="addSp modSp del mod">
        <pc:chgData name="이지운" userId="d5dfea2c-d399-4941-b35a-d6891388e25d" providerId="ADAL" clId="{96B5CF96-4C85-4ED5-81AE-71E63DB1E4CD}" dt="2023-01-12T09:03:52.061" v="3046" actId="47"/>
        <pc:sldMkLst>
          <pc:docMk/>
          <pc:sldMk cId="557069396" sldId="257"/>
        </pc:sldMkLst>
        <pc:cxnChg chg="add mod modVis">
          <ac:chgData name="이지운" userId="d5dfea2c-d399-4941-b35a-d6891388e25d" providerId="ADAL" clId="{96B5CF96-4C85-4ED5-81AE-71E63DB1E4CD}" dt="2023-01-10T08:58:40.435" v="3036"/>
          <ac:cxnSpMkLst>
            <pc:docMk/>
            <pc:sldMk cId="557069396" sldId="257"/>
            <ac:cxnSpMk id="2" creationId="{EFB24CF4-B896-D123-18B5-2DB4950A744B}"/>
          </ac:cxnSpMkLst>
        </pc:cxnChg>
      </pc:sldChg>
      <pc:sldChg chg="addSp delSp modSp mod modNotesTx">
        <pc:chgData name="이지운" userId="d5dfea2c-d399-4941-b35a-d6891388e25d" providerId="ADAL" clId="{96B5CF96-4C85-4ED5-81AE-71E63DB1E4CD}" dt="2023-01-10T08:58:38.201" v="2485"/>
        <pc:sldMkLst>
          <pc:docMk/>
          <pc:sldMk cId="2298061173" sldId="274"/>
        </pc:sldMkLst>
        <pc:spChg chg="add mod">
          <ac:chgData name="이지운" userId="d5dfea2c-d399-4941-b35a-d6891388e25d" providerId="ADAL" clId="{96B5CF96-4C85-4ED5-81AE-71E63DB1E4CD}" dt="2023-01-10T08:53:24.201" v="2241" actId="20577"/>
          <ac:spMkLst>
            <pc:docMk/>
            <pc:sldMk cId="2298061173" sldId="274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7:49:43.306" v="361" actId="20577"/>
          <ac:spMkLst>
            <pc:docMk/>
            <pc:sldMk cId="2298061173" sldId="274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7:37:51.226" v="248" actId="20577"/>
          <ac:spMkLst>
            <pc:docMk/>
            <pc:sldMk cId="2298061173" sldId="274"/>
            <ac:spMk id="9" creationId="{C1499F97-FBE4-410F-807B-6BA8520AA736}"/>
          </ac:spMkLst>
        </pc:spChg>
        <pc:picChg chg="del">
          <ac:chgData name="이지운" userId="d5dfea2c-d399-4941-b35a-d6891388e25d" providerId="ADAL" clId="{96B5CF96-4C85-4ED5-81AE-71E63DB1E4CD}" dt="2023-01-10T07:37:52.890" v="249" actId="478"/>
          <ac:picMkLst>
            <pc:docMk/>
            <pc:sldMk cId="2298061173" sldId="274"/>
            <ac:picMk id="1026" creationId="{F30D49E6-1F35-4568-9890-83AD0E7A77EA}"/>
          </ac:picMkLst>
        </pc:picChg>
        <pc:picChg chg="add mod">
          <ac:chgData name="이지운" userId="d5dfea2c-d399-4941-b35a-d6891388e25d" providerId="ADAL" clId="{96B5CF96-4C85-4ED5-81AE-71E63DB1E4CD}" dt="2023-01-10T07:47:58.597" v="303" actId="1076"/>
          <ac:picMkLst>
            <pc:docMk/>
            <pc:sldMk cId="2298061173" sldId="274"/>
            <ac:picMk id="2050" creationId="{61A5AA3C-7557-3971-D886-90EEF64EEF05}"/>
          </ac:picMkLst>
        </pc:picChg>
        <pc:picChg chg="add mod">
          <ac:chgData name="이지운" userId="d5dfea2c-d399-4941-b35a-d6891388e25d" providerId="ADAL" clId="{96B5CF96-4C85-4ED5-81AE-71E63DB1E4CD}" dt="2023-01-10T07:48:02.989" v="306" actId="1076"/>
          <ac:picMkLst>
            <pc:docMk/>
            <pc:sldMk cId="2298061173" sldId="274"/>
            <ac:picMk id="2052" creationId="{B31A5887-9100-08D8-AA37-F6E36679C7CF}"/>
          </ac:picMkLst>
        </pc:picChg>
        <pc:picChg chg="add mod">
          <ac:chgData name="이지운" userId="d5dfea2c-d399-4941-b35a-d6891388e25d" providerId="ADAL" clId="{96B5CF96-4C85-4ED5-81AE-71E63DB1E4CD}" dt="2023-01-10T07:46:09.389" v="297" actId="1076"/>
          <ac:picMkLst>
            <pc:docMk/>
            <pc:sldMk cId="2298061173" sldId="274"/>
            <ac:picMk id="2054" creationId="{2AD6F184-2277-BE2F-935C-7718F54AC58B}"/>
          </ac:picMkLst>
        </pc:picChg>
        <pc:picChg chg="add mod">
          <ac:chgData name="이지운" userId="d5dfea2c-d399-4941-b35a-d6891388e25d" providerId="ADAL" clId="{96B5CF96-4C85-4ED5-81AE-71E63DB1E4CD}" dt="2023-01-10T07:47:55.492" v="302" actId="1076"/>
          <ac:picMkLst>
            <pc:docMk/>
            <pc:sldMk cId="2298061173" sldId="274"/>
            <ac:picMk id="2056" creationId="{B0465BC4-FAE5-3C5C-B570-B89A0C3EE01B}"/>
          </ac:picMkLst>
        </pc:picChg>
        <pc:cxnChg chg="add mod modVis">
          <ac:chgData name="이지운" userId="d5dfea2c-d399-4941-b35a-d6891388e25d" providerId="ADAL" clId="{96B5CF96-4C85-4ED5-81AE-71E63DB1E4CD}" dt="2023-01-10T08:58:38.201" v="2485"/>
          <ac:cxnSpMkLst>
            <pc:docMk/>
            <pc:sldMk cId="2298061173" sldId="274"/>
            <ac:cxnSpMk id="2" creationId="{A9AD4481-8333-D76A-522D-F1A51CC49C7A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097" v="2390"/>
        <pc:sldMkLst>
          <pc:docMk/>
          <pc:sldMk cId="3340838167" sldId="286"/>
        </pc:sldMkLst>
        <pc:spChg chg="mod">
          <ac:chgData name="이지운" userId="d5dfea2c-d399-4941-b35a-d6891388e25d" providerId="ADAL" clId="{96B5CF96-4C85-4ED5-81AE-71E63DB1E4CD}" dt="2023-01-10T08:55:50.908" v="2307" actId="20577"/>
          <ac:spMkLst>
            <pc:docMk/>
            <pc:sldMk cId="3340838167" sldId="286"/>
            <ac:spMk id="3" creationId="{9C23BF4C-16FB-0C0C-DE7B-11FD181A98BA}"/>
          </ac:spMkLst>
        </pc:spChg>
        <pc:cxnChg chg="add mod modVis">
          <ac:chgData name="이지운" userId="d5dfea2c-d399-4941-b35a-d6891388e25d" providerId="ADAL" clId="{96B5CF96-4C85-4ED5-81AE-71E63DB1E4CD}" dt="2023-01-10T08:58:38.097" v="2390"/>
          <ac:cxnSpMkLst>
            <pc:docMk/>
            <pc:sldMk cId="3340838167" sldId="286"/>
            <ac:cxnSpMk id="2" creationId="{FF7C7585-843A-981A-EC73-50DE97BFF0A4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40.413" v="3017"/>
        <pc:sldMkLst>
          <pc:docMk/>
          <pc:sldMk cId="1510290639" sldId="288"/>
        </pc:sldMkLst>
        <pc:cxnChg chg="add mod modVis">
          <ac:chgData name="이지운" userId="d5dfea2c-d399-4941-b35a-d6891388e25d" providerId="ADAL" clId="{96B5CF96-4C85-4ED5-81AE-71E63DB1E4CD}" dt="2023-01-10T08:58:40.413" v="3017"/>
          <ac:cxnSpMkLst>
            <pc:docMk/>
            <pc:sldMk cId="1510290639" sldId="288"/>
            <ac:cxnSpMk id="4" creationId="{FF50B6A7-268B-A737-7B29-40656E45D576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716" v="2770"/>
        <pc:sldMkLst>
          <pc:docMk/>
          <pc:sldMk cId="3594641322" sldId="289"/>
        </pc:sldMkLst>
        <pc:spChg chg="mod">
          <ac:chgData name="이지운" userId="d5dfea2c-d399-4941-b35a-d6891388e25d" providerId="ADAL" clId="{96B5CF96-4C85-4ED5-81AE-71E63DB1E4CD}" dt="2023-01-10T08:57:17.040" v="2320"/>
          <ac:spMkLst>
            <pc:docMk/>
            <pc:sldMk cId="3594641322" sldId="289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716" v="2770"/>
          <ac:cxnSpMkLst>
            <pc:docMk/>
            <pc:sldMk cId="3594641322" sldId="289"/>
            <ac:cxnSpMk id="3" creationId="{C9EC88A1-9846-1C24-8A8B-1BC5011C8CC5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768" v="2789"/>
        <pc:sldMkLst>
          <pc:docMk/>
          <pc:sldMk cId="3277944198" sldId="290"/>
        </pc:sldMkLst>
        <pc:spChg chg="mod">
          <ac:chgData name="이지운" userId="d5dfea2c-d399-4941-b35a-d6891388e25d" providerId="ADAL" clId="{96B5CF96-4C85-4ED5-81AE-71E63DB1E4CD}" dt="2023-01-10T08:57:18.939" v="2321"/>
          <ac:spMkLst>
            <pc:docMk/>
            <pc:sldMk cId="3277944198" sldId="290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768" v="2789"/>
          <ac:cxnSpMkLst>
            <pc:docMk/>
            <pc:sldMk cId="3277944198" sldId="290"/>
            <ac:cxnSpMk id="4" creationId="{B7DCBA6B-3ED2-9BCF-FA37-D65219B18C85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818" v="2808"/>
        <pc:sldMkLst>
          <pc:docMk/>
          <pc:sldMk cId="2935322443" sldId="292"/>
        </pc:sldMkLst>
        <pc:spChg chg="mod">
          <ac:chgData name="이지운" userId="d5dfea2c-d399-4941-b35a-d6891388e25d" providerId="ADAL" clId="{96B5CF96-4C85-4ED5-81AE-71E63DB1E4CD}" dt="2023-01-10T08:57:23.588" v="2322"/>
          <ac:spMkLst>
            <pc:docMk/>
            <pc:sldMk cId="2935322443" sldId="292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818" v="2808"/>
          <ac:cxnSpMkLst>
            <pc:docMk/>
            <pc:sldMk cId="2935322443" sldId="292"/>
            <ac:cxnSpMk id="3" creationId="{9039534A-3095-CBF3-EF43-E15A29E2577E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867" v="2827"/>
        <pc:sldMkLst>
          <pc:docMk/>
          <pc:sldMk cId="251469272" sldId="293"/>
        </pc:sldMkLst>
        <pc:spChg chg="mod">
          <ac:chgData name="이지운" userId="d5dfea2c-d399-4941-b35a-d6891388e25d" providerId="ADAL" clId="{96B5CF96-4C85-4ED5-81AE-71E63DB1E4CD}" dt="2023-01-10T08:57:25.155" v="2323"/>
          <ac:spMkLst>
            <pc:docMk/>
            <pc:sldMk cId="251469272" sldId="293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867" v="2827"/>
          <ac:cxnSpMkLst>
            <pc:docMk/>
            <pc:sldMk cId="251469272" sldId="293"/>
            <ac:cxnSpMk id="3" creationId="{B2937C6C-2C72-9D5C-C7C2-8B8AE83C5751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904" v="2846"/>
        <pc:sldMkLst>
          <pc:docMk/>
          <pc:sldMk cId="836521184" sldId="294"/>
        </pc:sldMkLst>
        <pc:spChg chg="mod">
          <ac:chgData name="이지운" userId="d5dfea2c-d399-4941-b35a-d6891388e25d" providerId="ADAL" clId="{96B5CF96-4C85-4ED5-81AE-71E63DB1E4CD}" dt="2023-01-10T08:57:27.923" v="2324"/>
          <ac:spMkLst>
            <pc:docMk/>
            <pc:sldMk cId="836521184" sldId="294"/>
            <ac:spMk id="13" creationId="{554986A5-23D3-B1E2-156E-1E7A1F0331CC}"/>
          </ac:spMkLst>
        </pc:spChg>
        <pc:spChg chg="mod">
          <ac:chgData name="이지운" userId="d5dfea2c-d399-4941-b35a-d6891388e25d" providerId="ADAL" clId="{96B5CF96-4C85-4ED5-81AE-71E63DB1E4CD}" dt="2023-01-10T08:57:30.120" v="2326" actId="20577"/>
          <ac:spMkLst>
            <pc:docMk/>
            <pc:sldMk cId="836521184" sldId="294"/>
            <ac:spMk id="18" creationId="{9AC8D77D-37E7-7746-7668-41DD48B987BC}"/>
          </ac:spMkLst>
        </pc:spChg>
        <pc:cxnChg chg="add mod modVis">
          <ac:chgData name="이지운" userId="d5dfea2c-d399-4941-b35a-d6891388e25d" providerId="ADAL" clId="{96B5CF96-4C85-4ED5-81AE-71E63DB1E4CD}" dt="2023-01-10T08:58:38.904" v="2846"/>
          <ac:cxnSpMkLst>
            <pc:docMk/>
            <pc:sldMk cId="836521184" sldId="294"/>
            <ac:cxnSpMk id="3" creationId="{8B0D0BEF-40FC-0EC4-C215-7E6DB47DDAD3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982" v="2865"/>
        <pc:sldMkLst>
          <pc:docMk/>
          <pc:sldMk cId="1050769622" sldId="295"/>
        </pc:sldMkLst>
        <pc:spChg chg="mod">
          <ac:chgData name="이지운" userId="d5dfea2c-d399-4941-b35a-d6891388e25d" providerId="ADAL" clId="{96B5CF96-4C85-4ED5-81AE-71E63DB1E4CD}" dt="2023-01-10T08:57:34.096" v="2328" actId="20577"/>
          <ac:spMkLst>
            <pc:docMk/>
            <pc:sldMk cId="1050769622" sldId="295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982" v="2865"/>
          <ac:cxnSpMkLst>
            <pc:docMk/>
            <pc:sldMk cId="1050769622" sldId="295"/>
            <ac:cxnSpMk id="4" creationId="{1625B29F-7A16-3701-275D-C35CBF97975B}"/>
          </ac:cxnSpMkLst>
        </pc:cxnChg>
      </pc:sldChg>
      <pc:sldChg chg="addSp modSp mod">
        <pc:chgData name="이지운" userId="d5dfea2c-d399-4941-b35a-d6891388e25d" providerId="ADAL" clId="{96B5CF96-4C85-4ED5-81AE-71E63DB1E4CD}" dt="2023-01-12T09:03:27.250" v="3045"/>
        <pc:sldMkLst>
          <pc:docMk/>
          <pc:sldMk cId="2675660173" sldId="296"/>
        </pc:sldMkLst>
        <pc:spChg chg="mod">
          <ac:chgData name="이지운" userId="d5dfea2c-d399-4941-b35a-d6891388e25d" providerId="ADAL" clId="{96B5CF96-4C85-4ED5-81AE-71E63DB1E4CD}" dt="2023-01-12T09:03:24.916" v="3044" actId="114"/>
          <ac:spMkLst>
            <pc:docMk/>
            <pc:sldMk cId="2675660173" sldId="296"/>
            <ac:spMk id="4" creationId="{6B91A01E-3BB6-E2D0-10E8-16225EE01CCB}"/>
          </ac:spMkLst>
        </pc:spChg>
        <pc:spChg chg="add mod">
          <ac:chgData name="이지운" userId="d5dfea2c-d399-4941-b35a-d6891388e25d" providerId="ADAL" clId="{96B5CF96-4C85-4ED5-81AE-71E63DB1E4CD}" dt="2023-01-12T09:03:27.250" v="3045"/>
          <ac:spMkLst>
            <pc:docMk/>
            <pc:sldMk cId="2675660173" sldId="296"/>
            <ac:spMk id="11" creationId="{F6597BD9-9EA7-C8D7-819D-C772E4F6213B}"/>
          </ac:spMkLst>
        </pc:spChg>
        <pc:spChg chg="mod">
          <ac:chgData name="이지운" userId="d5dfea2c-d399-4941-b35a-d6891388e25d" providerId="ADAL" clId="{96B5CF96-4C85-4ED5-81AE-71E63DB1E4CD}" dt="2023-01-10T08:57:37.600" v="2330" actId="20577"/>
          <ac:spMkLst>
            <pc:docMk/>
            <pc:sldMk cId="2675660173" sldId="296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037" v="2884"/>
          <ac:cxnSpMkLst>
            <pc:docMk/>
            <pc:sldMk cId="2675660173" sldId="296"/>
            <ac:cxnSpMk id="8" creationId="{CA417F05-E3C9-8803-0B76-7EC7BE4A6A62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115" v="2903"/>
        <pc:sldMkLst>
          <pc:docMk/>
          <pc:sldMk cId="2528416968" sldId="297"/>
        </pc:sldMkLst>
        <pc:spChg chg="mod">
          <ac:chgData name="이지운" userId="d5dfea2c-d399-4941-b35a-d6891388e25d" providerId="ADAL" clId="{96B5CF96-4C85-4ED5-81AE-71E63DB1E4CD}" dt="2023-01-09T12:37:39.233" v="83" actId="20577"/>
          <ac:spMkLst>
            <pc:docMk/>
            <pc:sldMk cId="2528416968" sldId="297"/>
            <ac:spMk id="2" creationId="{A52BFE83-1D63-4A91-9B98-CF9AC303855C}"/>
          </ac:spMkLst>
        </pc:spChg>
        <pc:spChg chg="mod">
          <ac:chgData name="이지운" userId="d5dfea2c-d399-4941-b35a-d6891388e25d" providerId="ADAL" clId="{96B5CF96-4C85-4ED5-81AE-71E63DB1E4CD}" dt="2023-01-09T13:40:48.704" v="228" actId="1076"/>
          <ac:spMkLst>
            <pc:docMk/>
            <pc:sldMk cId="2528416968" sldId="297"/>
            <ac:spMk id="4" creationId="{6B91A01E-3BB6-E2D0-10E8-16225EE01CCB}"/>
          </ac:spMkLst>
        </pc:spChg>
        <pc:spChg chg="add mod">
          <ac:chgData name="이지운" userId="d5dfea2c-d399-4941-b35a-d6891388e25d" providerId="ADAL" clId="{96B5CF96-4C85-4ED5-81AE-71E63DB1E4CD}" dt="2023-01-09T12:36:26.969" v="66"/>
          <ac:spMkLst>
            <pc:docMk/>
            <pc:sldMk cId="2528416968" sldId="297"/>
            <ac:spMk id="8" creationId="{63DD9144-810D-5215-75C2-72D7EB0AC4D5}"/>
          </ac:spMkLst>
        </pc:spChg>
        <pc:spChg chg="mod">
          <ac:chgData name="이지운" userId="d5dfea2c-d399-4941-b35a-d6891388e25d" providerId="ADAL" clId="{96B5CF96-4C85-4ED5-81AE-71E63DB1E4CD}" dt="2023-01-10T08:57:42.869" v="2334" actId="14100"/>
          <ac:spMkLst>
            <pc:docMk/>
            <pc:sldMk cId="2528416968" sldId="297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115" v="2903"/>
          <ac:cxnSpMkLst>
            <pc:docMk/>
            <pc:sldMk cId="2528416968" sldId="297"/>
            <ac:cxnSpMk id="10" creationId="{BDEA482E-1207-93FB-7CE1-5A22D40F15BA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242" v="2922"/>
        <pc:sldMkLst>
          <pc:docMk/>
          <pc:sldMk cId="3150823897" sldId="298"/>
        </pc:sldMkLst>
        <pc:spChg chg="mod">
          <ac:chgData name="이지운" userId="d5dfea2c-d399-4941-b35a-d6891388e25d" providerId="ADAL" clId="{96B5CF96-4C85-4ED5-81AE-71E63DB1E4CD}" dt="2023-01-09T12:37:41.662" v="84"/>
          <ac:spMkLst>
            <pc:docMk/>
            <pc:sldMk cId="3150823897" sldId="298"/>
            <ac:spMk id="2" creationId="{A52BFE83-1D63-4A91-9B98-CF9AC303855C}"/>
          </ac:spMkLst>
        </pc:spChg>
        <pc:spChg chg="mod">
          <ac:chgData name="이지운" userId="d5dfea2c-d399-4941-b35a-d6891388e25d" providerId="ADAL" clId="{96B5CF96-4C85-4ED5-81AE-71E63DB1E4CD}" dt="2023-01-09T13:40:26.703" v="225" actId="1076"/>
          <ac:spMkLst>
            <pc:docMk/>
            <pc:sldMk cId="3150823897" sldId="298"/>
            <ac:spMk id="4" creationId="{6B91A01E-3BB6-E2D0-10E8-16225EE01CCB}"/>
          </ac:spMkLst>
        </pc:spChg>
        <pc:spChg chg="mod">
          <ac:chgData name="이지운" userId="d5dfea2c-d399-4941-b35a-d6891388e25d" providerId="ADAL" clId="{96B5CF96-4C85-4ED5-81AE-71E63DB1E4CD}" dt="2023-01-09T12:24:29.877" v="6" actId="20577"/>
          <ac:spMkLst>
            <pc:docMk/>
            <pc:sldMk cId="3150823897" sldId="298"/>
            <ac:spMk id="10" creationId="{8046A64B-1C1F-7E3A-17BE-1CD8783E698F}"/>
          </ac:spMkLst>
        </pc:spChg>
        <pc:spChg chg="add mod">
          <ac:chgData name="이지운" userId="d5dfea2c-d399-4941-b35a-d6891388e25d" providerId="ADAL" clId="{96B5CF96-4C85-4ED5-81AE-71E63DB1E4CD}" dt="2023-01-09T12:36:22.849" v="65"/>
          <ac:spMkLst>
            <pc:docMk/>
            <pc:sldMk cId="3150823897" sldId="298"/>
            <ac:spMk id="11" creationId="{CD181C5C-9EA0-998A-584D-FDC12C7DC092}"/>
          </ac:spMkLst>
        </pc:spChg>
        <pc:spChg chg="mod">
          <ac:chgData name="이지운" userId="d5dfea2c-d399-4941-b35a-d6891388e25d" providerId="ADAL" clId="{96B5CF96-4C85-4ED5-81AE-71E63DB1E4CD}" dt="2023-01-10T08:57:51.014" v="2340" actId="14100"/>
          <ac:spMkLst>
            <pc:docMk/>
            <pc:sldMk cId="3150823897" sldId="298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242" v="2922"/>
          <ac:cxnSpMkLst>
            <pc:docMk/>
            <pc:sldMk cId="3150823897" sldId="298"/>
            <ac:cxnSpMk id="8" creationId="{F401840D-C71F-38AB-8F69-CD373FC83170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376" v="2941"/>
        <pc:sldMkLst>
          <pc:docMk/>
          <pc:sldMk cId="3492140477" sldId="299"/>
        </pc:sldMkLst>
        <pc:spChg chg="mod">
          <ac:chgData name="이지운" userId="d5dfea2c-d399-4941-b35a-d6891388e25d" providerId="ADAL" clId="{96B5CF96-4C85-4ED5-81AE-71E63DB1E4CD}" dt="2023-01-09T12:37:43.288" v="85"/>
          <ac:spMkLst>
            <pc:docMk/>
            <pc:sldMk cId="3492140477" sldId="299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09T12:36:21.369" v="64"/>
          <ac:spMkLst>
            <pc:docMk/>
            <pc:sldMk cId="3492140477" sldId="299"/>
            <ac:spMk id="8" creationId="{BE95662F-CEB4-FE5C-4D8E-220D2C69FADB}"/>
          </ac:spMkLst>
        </pc:spChg>
        <pc:spChg chg="mod">
          <ac:chgData name="이지운" userId="d5dfea2c-d399-4941-b35a-d6891388e25d" providerId="ADAL" clId="{96B5CF96-4C85-4ED5-81AE-71E63DB1E4CD}" dt="2023-01-09T13:39:07.703" v="214" actId="1035"/>
          <ac:spMkLst>
            <pc:docMk/>
            <pc:sldMk cId="3492140477" sldId="299"/>
            <ac:spMk id="10" creationId="{8046A64B-1C1F-7E3A-17BE-1CD8783E698F}"/>
          </ac:spMkLst>
        </pc:spChg>
        <pc:spChg chg="mod">
          <ac:chgData name="이지운" userId="d5dfea2c-d399-4941-b35a-d6891388e25d" providerId="ADAL" clId="{96B5CF96-4C85-4ED5-81AE-71E63DB1E4CD}" dt="2023-01-10T08:57:55.758" v="2344" actId="14100"/>
          <ac:spMkLst>
            <pc:docMk/>
            <pc:sldMk cId="3492140477" sldId="299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376" v="2941"/>
          <ac:cxnSpMkLst>
            <pc:docMk/>
            <pc:sldMk cId="3492140477" sldId="299"/>
            <ac:cxnSpMk id="4" creationId="{AFF60377-7438-B0DF-5EB9-EBC939A3AB52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606" v="2960"/>
        <pc:sldMkLst>
          <pc:docMk/>
          <pc:sldMk cId="318661185" sldId="300"/>
        </pc:sldMkLst>
        <pc:spChg chg="mod">
          <ac:chgData name="이지운" userId="d5dfea2c-d399-4941-b35a-d6891388e25d" providerId="ADAL" clId="{96B5CF96-4C85-4ED5-81AE-71E63DB1E4CD}" dt="2023-01-09T12:37:45.079" v="86"/>
          <ac:spMkLst>
            <pc:docMk/>
            <pc:sldMk cId="318661185" sldId="300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09T12:36:19.824" v="63"/>
          <ac:spMkLst>
            <pc:docMk/>
            <pc:sldMk cId="318661185" sldId="300"/>
            <ac:spMk id="4" creationId="{5D7ABDC7-C4C9-0511-BAD6-B5F054408344}"/>
          </ac:spMkLst>
        </pc:spChg>
        <pc:spChg chg="mod">
          <ac:chgData name="이지운" userId="d5dfea2c-d399-4941-b35a-d6891388e25d" providerId="ADAL" clId="{96B5CF96-4C85-4ED5-81AE-71E63DB1E4CD}" dt="2023-01-09T12:24:12.609" v="0"/>
          <ac:spMkLst>
            <pc:docMk/>
            <pc:sldMk cId="318661185" sldId="300"/>
            <ac:spMk id="10" creationId="{8046A64B-1C1F-7E3A-17BE-1CD8783E698F}"/>
          </ac:spMkLst>
        </pc:spChg>
        <pc:spChg chg="mod">
          <ac:chgData name="이지운" userId="d5dfea2c-d399-4941-b35a-d6891388e25d" providerId="ADAL" clId="{96B5CF96-4C85-4ED5-81AE-71E63DB1E4CD}" dt="2023-01-10T08:58:02.606" v="2348" actId="14100"/>
          <ac:spMkLst>
            <pc:docMk/>
            <pc:sldMk cId="318661185" sldId="300"/>
            <ac:spMk id="13" creationId="{554986A5-23D3-B1E2-156E-1E7A1F0331CC}"/>
          </ac:spMkLst>
        </pc:spChg>
        <pc:picChg chg="mod">
          <ac:chgData name="이지운" userId="d5dfea2c-d399-4941-b35a-d6891388e25d" providerId="ADAL" clId="{96B5CF96-4C85-4ED5-81AE-71E63DB1E4CD}" dt="2023-01-09T13:39:48.133" v="219" actId="1036"/>
          <ac:picMkLst>
            <pc:docMk/>
            <pc:sldMk cId="318661185" sldId="300"/>
            <ac:picMk id="1028" creationId="{2B4EF7E9-DB3F-E0BD-1D68-63CCE8B7A316}"/>
          </ac:picMkLst>
        </pc:picChg>
        <pc:cxnChg chg="add mod modVis">
          <ac:chgData name="이지운" userId="d5dfea2c-d399-4941-b35a-d6891388e25d" providerId="ADAL" clId="{96B5CF96-4C85-4ED5-81AE-71E63DB1E4CD}" dt="2023-01-10T08:58:39.606" v="2960"/>
          <ac:cxnSpMkLst>
            <pc:docMk/>
            <pc:sldMk cId="318661185" sldId="300"/>
            <ac:cxnSpMk id="8" creationId="{A24A92AB-772C-DE6F-B210-546DE64A2501}"/>
          </ac:cxnSpMkLst>
        </pc:cxnChg>
      </pc:sldChg>
      <pc:sldChg chg="addSp delSp modSp mod">
        <pc:chgData name="이지운" userId="d5dfea2c-d399-4941-b35a-d6891388e25d" providerId="ADAL" clId="{96B5CF96-4C85-4ED5-81AE-71E63DB1E4CD}" dt="2023-01-10T08:58:40.046" v="2979"/>
        <pc:sldMkLst>
          <pc:docMk/>
          <pc:sldMk cId="3940857140" sldId="301"/>
        </pc:sldMkLst>
        <pc:spChg chg="mod">
          <ac:chgData name="이지운" userId="d5dfea2c-d399-4941-b35a-d6891388e25d" providerId="ADAL" clId="{96B5CF96-4C85-4ED5-81AE-71E63DB1E4CD}" dt="2023-01-09T12:37:47.063" v="87"/>
          <ac:spMkLst>
            <pc:docMk/>
            <pc:sldMk cId="3940857140" sldId="301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10T08:58:05.667" v="2350"/>
          <ac:spMkLst>
            <pc:docMk/>
            <pc:sldMk cId="3940857140" sldId="301"/>
            <ac:spMk id="3" creationId="{B08B045D-A0E9-F69C-87D2-15802FF9ADA9}"/>
          </ac:spMkLst>
        </pc:spChg>
        <pc:spChg chg="add del">
          <ac:chgData name="이지운" userId="d5dfea2c-d399-4941-b35a-d6891388e25d" providerId="ADAL" clId="{96B5CF96-4C85-4ED5-81AE-71E63DB1E4CD}" dt="2023-01-09T12:36:53.669" v="71" actId="478"/>
          <ac:spMkLst>
            <pc:docMk/>
            <pc:sldMk cId="3940857140" sldId="301"/>
            <ac:spMk id="3" creationId="{BD18DB35-A6D4-6984-01B8-110DCC0133D0}"/>
          </ac:spMkLst>
        </pc:spChg>
        <pc:spChg chg="mod">
          <ac:chgData name="이지운" userId="d5dfea2c-d399-4941-b35a-d6891388e25d" providerId="ADAL" clId="{96B5CF96-4C85-4ED5-81AE-71E63DB1E4CD}" dt="2023-01-09T12:37:02.606" v="73" actId="1076"/>
          <ac:spMkLst>
            <pc:docMk/>
            <pc:sldMk cId="3940857140" sldId="301"/>
            <ac:spMk id="4" creationId="{90CD8673-F4FD-F2EC-A6F7-A1ED1461EDC7}"/>
          </ac:spMkLst>
        </pc:spChg>
        <pc:spChg chg="add del mod">
          <ac:chgData name="이지운" userId="d5dfea2c-d399-4941-b35a-d6891388e25d" providerId="ADAL" clId="{96B5CF96-4C85-4ED5-81AE-71E63DB1E4CD}" dt="2023-01-09T12:36:57.213" v="72" actId="1076"/>
          <ac:spMkLst>
            <pc:docMk/>
            <pc:sldMk cId="3940857140" sldId="301"/>
            <ac:spMk id="8" creationId="{26C1AB1A-EA51-89AA-ABB9-9453D7CB152E}"/>
          </ac:spMkLst>
        </pc:spChg>
        <pc:spChg chg="del">
          <ac:chgData name="이지운" userId="d5dfea2c-d399-4941-b35a-d6891388e25d" providerId="ADAL" clId="{96B5CF96-4C85-4ED5-81AE-71E63DB1E4CD}" dt="2023-01-10T08:58:05.607" v="2349" actId="478"/>
          <ac:spMkLst>
            <pc:docMk/>
            <pc:sldMk cId="3940857140" sldId="301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40.046" v="2979"/>
          <ac:cxnSpMkLst>
            <pc:docMk/>
            <pc:sldMk cId="3940857140" sldId="301"/>
            <ac:cxnSpMk id="10" creationId="{03EB29D4-184D-C1E6-B0A6-171284BF212D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40.376" v="2998"/>
        <pc:sldMkLst>
          <pc:docMk/>
          <pc:sldMk cId="1107037223" sldId="302"/>
        </pc:sldMkLst>
        <pc:spChg chg="mod">
          <ac:chgData name="이지운" userId="d5dfea2c-d399-4941-b35a-d6891388e25d" providerId="ADAL" clId="{96B5CF96-4C85-4ED5-81AE-71E63DB1E4CD}" dt="2023-01-09T12:39:38.463" v="96" actId="20577"/>
          <ac:spMkLst>
            <pc:docMk/>
            <pc:sldMk cId="1107037223" sldId="302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10T08:58:08.554" v="2352"/>
          <ac:spMkLst>
            <pc:docMk/>
            <pc:sldMk cId="1107037223" sldId="302"/>
            <ac:spMk id="3" creationId="{44E66187-F627-7FEF-F431-9C8A8E58C00C}"/>
          </ac:spMkLst>
        </pc:spChg>
        <pc:spChg chg="del">
          <ac:chgData name="이지운" userId="d5dfea2c-d399-4941-b35a-d6891388e25d" providerId="ADAL" clId="{96B5CF96-4C85-4ED5-81AE-71E63DB1E4CD}" dt="2023-01-09T12:37:13.324" v="74" actId="478"/>
          <ac:spMkLst>
            <pc:docMk/>
            <pc:sldMk cId="1107037223" sldId="302"/>
            <ac:spMk id="3" creationId="{BD18DB35-A6D4-6984-01B8-110DCC0133D0}"/>
          </ac:spMkLst>
        </pc:spChg>
        <pc:spChg chg="mod">
          <ac:chgData name="이지운" userId="d5dfea2c-d399-4941-b35a-d6891388e25d" providerId="ADAL" clId="{96B5CF96-4C85-4ED5-81AE-71E63DB1E4CD}" dt="2023-01-10T08:50:36.307" v="2224" actId="20577"/>
          <ac:spMkLst>
            <pc:docMk/>
            <pc:sldMk cId="1107037223" sldId="302"/>
            <ac:spMk id="4" creationId="{90CD8673-F4FD-F2EC-A6F7-A1ED1461EDC7}"/>
          </ac:spMkLst>
        </pc:spChg>
        <pc:spChg chg="mod">
          <ac:chgData name="이지운" userId="d5dfea2c-d399-4941-b35a-d6891388e25d" providerId="ADAL" clId="{96B5CF96-4C85-4ED5-81AE-71E63DB1E4CD}" dt="2023-01-10T08:49:42.702" v="2183" actId="207"/>
          <ac:spMkLst>
            <pc:docMk/>
            <pc:sldMk cId="1107037223" sldId="302"/>
            <ac:spMk id="8" creationId="{26C1AB1A-EA51-89AA-ABB9-9453D7CB152E}"/>
          </ac:spMkLst>
        </pc:spChg>
        <pc:spChg chg="add mod">
          <ac:chgData name="이지운" userId="d5dfea2c-d399-4941-b35a-d6891388e25d" providerId="ADAL" clId="{96B5CF96-4C85-4ED5-81AE-71E63DB1E4CD}" dt="2023-01-10T08:47:52.499" v="2116" actId="14100"/>
          <ac:spMkLst>
            <pc:docMk/>
            <pc:sldMk cId="1107037223" sldId="302"/>
            <ac:spMk id="10" creationId="{0E91757C-756B-0F82-2F5D-7F3AF98EC1F4}"/>
          </ac:spMkLst>
        </pc:spChg>
        <pc:spChg chg="del">
          <ac:chgData name="이지운" userId="d5dfea2c-d399-4941-b35a-d6891388e25d" providerId="ADAL" clId="{96B5CF96-4C85-4ED5-81AE-71E63DB1E4CD}" dt="2023-01-10T08:58:08.407" v="2351" actId="478"/>
          <ac:spMkLst>
            <pc:docMk/>
            <pc:sldMk cId="1107037223" sldId="302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40.376" v="2998"/>
          <ac:cxnSpMkLst>
            <pc:docMk/>
            <pc:sldMk cId="1107037223" sldId="302"/>
            <ac:cxnSpMk id="12" creationId="{B9271FAF-7943-A955-42F4-B0142266E5B7}"/>
          </ac:cxnSpMkLst>
        </pc:cxnChg>
      </pc:sldChg>
      <pc:sldChg chg="addSp modSp add mod">
        <pc:chgData name="이지운" userId="d5dfea2c-d399-4941-b35a-d6891388e25d" providerId="ADAL" clId="{96B5CF96-4C85-4ED5-81AE-71E63DB1E4CD}" dt="2023-01-10T08:58:38.656" v="2751"/>
        <pc:sldMkLst>
          <pc:docMk/>
          <pc:sldMk cId="2132812199" sldId="303"/>
        </pc:sldMkLst>
        <pc:spChg chg="mod">
          <ac:chgData name="이지운" userId="d5dfea2c-d399-4941-b35a-d6891388e25d" providerId="ADAL" clId="{96B5CF96-4C85-4ED5-81AE-71E63DB1E4CD}" dt="2023-01-10T08:57:12.776" v="2319" actId="20577"/>
          <ac:spMkLst>
            <pc:docMk/>
            <pc:sldMk cId="2132812199" sldId="303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656" v="2751"/>
          <ac:cxnSpMkLst>
            <pc:docMk/>
            <pc:sldMk cId="2132812199" sldId="303"/>
            <ac:cxnSpMk id="3" creationId="{7E313362-5020-70F3-A5A3-C6548ECBA5B9}"/>
          </ac:cxnSpMkLst>
        </pc:cxnChg>
      </pc:sldChg>
      <pc:sldChg chg="addSp modSp add mod">
        <pc:chgData name="이지운" userId="d5dfea2c-d399-4941-b35a-d6891388e25d" providerId="ADAL" clId="{96B5CF96-4C85-4ED5-81AE-71E63DB1E4CD}" dt="2023-01-10T08:58:38.116" v="2409"/>
        <pc:sldMkLst>
          <pc:docMk/>
          <pc:sldMk cId="1928093957" sldId="304"/>
        </pc:sldMkLst>
        <pc:cxnChg chg="add mod modVis">
          <ac:chgData name="이지운" userId="d5dfea2c-d399-4941-b35a-d6891388e25d" providerId="ADAL" clId="{96B5CF96-4C85-4ED5-81AE-71E63DB1E4CD}" dt="2023-01-10T08:58:38.116" v="2409"/>
          <ac:cxnSpMkLst>
            <pc:docMk/>
            <pc:sldMk cId="1928093957" sldId="304"/>
            <ac:cxnSpMk id="2" creationId="{E215D98A-DAE5-F2C2-4F84-3A0BB8F0772C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38" v="2428"/>
        <pc:sldMkLst>
          <pc:docMk/>
          <pc:sldMk cId="1717033195" sldId="305"/>
        </pc:sldMkLst>
        <pc:spChg chg="mod">
          <ac:chgData name="이지운" userId="d5dfea2c-d399-4941-b35a-d6891388e25d" providerId="ADAL" clId="{96B5CF96-4C85-4ED5-81AE-71E63DB1E4CD}" dt="2023-01-10T07:50:23.426" v="391" actId="14100"/>
          <ac:spMkLst>
            <pc:docMk/>
            <pc:sldMk cId="1717033195" sldId="305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7:50:31.048" v="408" actId="20577"/>
          <ac:spMkLst>
            <pc:docMk/>
            <pc:sldMk cId="1717033195" sldId="305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7:50:06.293" v="372"/>
          <ac:spMkLst>
            <pc:docMk/>
            <pc:sldMk cId="1717033195" sldId="305"/>
            <ac:spMk id="9" creationId="{C1499F97-FBE4-410F-807B-6BA8520AA736}"/>
          </ac:spMkLst>
        </pc:sp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0" creationId="{61A5AA3C-7557-3971-D886-90EEF64EEF05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2" creationId="{B31A5887-9100-08D8-AA37-F6E36679C7CF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4" creationId="{2AD6F184-2277-BE2F-935C-7718F54AC58B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6" creationId="{B0465BC4-FAE5-3C5C-B570-B89A0C3EE01B}"/>
          </ac:picMkLst>
        </pc:picChg>
        <pc:picChg chg="add mod">
          <ac:chgData name="이지운" userId="d5dfea2c-d399-4941-b35a-d6891388e25d" providerId="ADAL" clId="{96B5CF96-4C85-4ED5-81AE-71E63DB1E4CD}" dt="2023-01-10T07:50:35.674" v="409" actId="1076"/>
          <ac:picMkLst>
            <pc:docMk/>
            <pc:sldMk cId="1717033195" sldId="305"/>
            <ac:picMk id="8194" creationId="{AA2B1DD5-CA61-630A-9513-F334939ABFFD}"/>
          </ac:picMkLst>
        </pc:picChg>
        <pc:cxnChg chg="add mod modVis">
          <ac:chgData name="이지운" userId="d5dfea2c-d399-4941-b35a-d6891388e25d" providerId="ADAL" clId="{96B5CF96-4C85-4ED5-81AE-71E63DB1E4CD}" dt="2023-01-10T08:58:38.138" v="2428"/>
          <ac:cxnSpMkLst>
            <pc:docMk/>
            <pc:sldMk cId="1717033195" sldId="305"/>
            <ac:cxnSpMk id="2" creationId="{F8C1FA4B-6DE3-95AE-29BB-BE7AB1F0E703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60" v="2447"/>
        <pc:sldMkLst>
          <pc:docMk/>
          <pc:sldMk cId="2828439100" sldId="306"/>
        </pc:sldMkLst>
        <pc:spChg chg="add del mod">
          <ac:chgData name="이지운" userId="d5dfea2c-d399-4941-b35a-d6891388e25d" providerId="ADAL" clId="{96B5CF96-4C85-4ED5-81AE-71E63DB1E4CD}" dt="2023-01-10T07:53:27.954" v="562" actId="478"/>
          <ac:spMkLst>
            <pc:docMk/>
            <pc:sldMk cId="2828439100" sldId="306"/>
            <ac:spMk id="2" creationId="{FBFA6775-1C63-7591-9A18-B0C641A17BFF}"/>
          </ac:spMkLst>
        </pc:spChg>
        <pc:spChg chg="mod">
          <ac:chgData name="이지운" userId="d5dfea2c-d399-4941-b35a-d6891388e25d" providerId="ADAL" clId="{96B5CF96-4C85-4ED5-81AE-71E63DB1E4CD}" dt="2023-01-10T08:53:19.003" v="2237" actId="20577"/>
          <ac:spMkLst>
            <pc:docMk/>
            <pc:sldMk cId="2828439100" sldId="306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7:51:09.644" v="412"/>
          <ac:spMkLst>
            <pc:docMk/>
            <pc:sldMk cId="2828439100" sldId="306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7:53:29.289" v="563" actId="1076"/>
          <ac:spMkLst>
            <pc:docMk/>
            <pc:sldMk cId="2828439100" sldId="306"/>
            <ac:spMk id="8" creationId="{1E208DDF-868E-EFF5-4250-986C49343124}"/>
          </ac:spMkLst>
        </pc:spChg>
        <pc:picChg chg="del">
          <ac:chgData name="이지운" userId="d5dfea2c-d399-4941-b35a-d6891388e25d" providerId="ADAL" clId="{96B5CF96-4C85-4ED5-81AE-71E63DB1E4CD}" dt="2023-01-10T07:51:30.566" v="451" actId="478"/>
          <ac:picMkLst>
            <pc:docMk/>
            <pc:sldMk cId="2828439100" sldId="306"/>
            <ac:picMk id="8194" creationId="{AA2B1DD5-CA61-630A-9513-F334939ABFFD}"/>
          </ac:picMkLst>
        </pc:picChg>
        <pc:picChg chg="add mod">
          <ac:chgData name="이지운" userId="d5dfea2c-d399-4941-b35a-d6891388e25d" providerId="ADAL" clId="{96B5CF96-4C85-4ED5-81AE-71E63DB1E4CD}" dt="2023-01-10T07:52:29.595" v="521" actId="1076"/>
          <ac:picMkLst>
            <pc:docMk/>
            <pc:sldMk cId="2828439100" sldId="306"/>
            <ac:picMk id="9218" creationId="{35261172-0BC7-01DE-E633-05ACCC88FC68}"/>
          </ac:picMkLst>
        </pc:picChg>
        <pc:cxnChg chg="add mod modVis">
          <ac:chgData name="이지운" userId="d5dfea2c-d399-4941-b35a-d6891388e25d" providerId="ADAL" clId="{96B5CF96-4C85-4ED5-81AE-71E63DB1E4CD}" dt="2023-01-10T08:58:38.160" v="2447"/>
          <ac:cxnSpMkLst>
            <pc:docMk/>
            <pc:sldMk cId="2828439100" sldId="306"/>
            <ac:cxnSpMk id="2" creationId="{0B7CD434-861D-949D-12F9-3C8295394E6E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82" v="2466"/>
        <pc:sldMkLst>
          <pc:docMk/>
          <pc:sldMk cId="3024012936" sldId="307"/>
        </pc:sldMkLst>
        <pc:spChg chg="del">
          <ac:chgData name="이지운" userId="d5dfea2c-d399-4941-b35a-d6891388e25d" providerId="ADAL" clId="{96B5CF96-4C85-4ED5-81AE-71E63DB1E4CD}" dt="2023-01-10T07:53:31.211" v="564" actId="478"/>
          <ac:spMkLst>
            <pc:docMk/>
            <pc:sldMk cId="3024012936" sldId="307"/>
            <ac:spMk id="2" creationId="{FBFA6775-1C63-7591-9A18-B0C641A17BFF}"/>
          </ac:spMkLst>
        </pc:spChg>
        <pc:spChg chg="mod">
          <ac:chgData name="이지운" userId="d5dfea2c-d399-4941-b35a-d6891388e25d" providerId="ADAL" clId="{96B5CF96-4C85-4ED5-81AE-71E63DB1E4CD}" dt="2023-01-10T08:53:21.473" v="2239" actId="20577"/>
          <ac:spMkLst>
            <pc:docMk/>
            <pc:sldMk cId="3024012936" sldId="307"/>
            <ac:spMk id="3" creationId="{345D1805-8543-2E1E-8F6E-C41E14D943CC}"/>
          </ac:spMkLst>
        </pc:spChg>
        <pc:spChg chg="del">
          <ac:chgData name="이지운" userId="d5dfea2c-d399-4941-b35a-d6891388e25d" providerId="ADAL" clId="{96B5CF96-4C85-4ED5-81AE-71E63DB1E4CD}" dt="2023-01-10T07:53:34.314" v="565" actId="478"/>
          <ac:spMkLst>
            <pc:docMk/>
            <pc:sldMk cId="3024012936" sldId="307"/>
            <ac:spMk id="8" creationId="{1E208DDF-868E-EFF5-4250-986C49343124}"/>
          </ac:spMkLst>
        </pc:spChg>
        <pc:spChg chg="add mod">
          <ac:chgData name="이지운" userId="d5dfea2c-d399-4941-b35a-d6891388e25d" providerId="ADAL" clId="{96B5CF96-4C85-4ED5-81AE-71E63DB1E4CD}" dt="2023-01-10T07:53:42.571" v="582" actId="20577"/>
          <ac:spMkLst>
            <pc:docMk/>
            <pc:sldMk cId="3024012936" sldId="307"/>
            <ac:spMk id="10" creationId="{0C7C68ED-84B0-90A9-7C2C-FA0C0E155B89}"/>
          </ac:spMkLst>
        </pc:spChg>
        <pc:picChg chg="del">
          <ac:chgData name="이지운" userId="d5dfea2c-d399-4941-b35a-d6891388e25d" providerId="ADAL" clId="{96B5CF96-4C85-4ED5-81AE-71E63DB1E4CD}" dt="2023-01-10T07:52:57.330" v="555" actId="478"/>
          <ac:picMkLst>
            <pc:docMk/>
            <pc:sldMk cId="3024012936" sldId="307"/>
            <ac:picMk id="9218" creationId="{35261172-0BC7-01DE-E633-05ACCC88FC68}"/>
          </ac:picMkLst>
        </pc:picChg>
        <pc:picChg chg="add mod">
          <ac:chgData name="이지운" userId="d5dfea2c-d399-4941-b35a-d6891388e25d" providerId="ADAL" clId="{96B5CF96-4C85-4ED5-81AE-71E63DB1E4CD}" dt="2023-01-10T07:53:12.663" v="561" actId="14100"/>
          <ac:picMkLst>
            <pc:docMk/>
            <pc:sldMk cId="3024012936" sldId="307"/>
            <ac:picMk id="10242" creationId="{48FD0077-8CDC-DA83-1378-F15992D744C6}"/>
          </ac:picMkLst>
        </pc:picChg>
        <pc:cxnChg chg="add mod modVis">
          <ac:chgData name="이지운" userId="d5dfea2c-d399-4941-b35a-d6891388e25d" providerId="ADAL" clId="{96B5CF96-4C85-4ED5-81AE-71E63DB1E4CD}" dt="2023-01-10T08:58:38.182" v="2466"/>
          <ac:cxnSpMkLst>
            <pc:docMk/>
            <pc:sldMk cId="3024012936" sldId="307"/>
            <ac:cxnSpMk id="2" creationId="{9166A63B-0078-7207-FBDC-3437DC8F7582}"/>
          </ac:cxnSpMkLst>
        </pc:cxnChg>
      </pc:sldChg>
      <pc:sldChg chg="addSp modSp add del mod modNotesTx">
        <pc:chgData name="이지운" userId="d5dfea2c-d399-4941-b35a-d6891388e25d" providerId="ADAL" clId="{96B5CF96-4C85-4ED5-81AE-71E63DB1E4CD}" dt="2023-01-10T08:52:14.531" v="2225" actId="47"/>
        <pc:sldMkLst>
          <pc:docMk/>
          <pc:sldMk cId="1852846556" sldId="308"/>
        </pc:sldMkLst>
        <pc:spChg chg="add mod">
          <ac:chgData name="이지운" userId="d5dfea2c-d399-4941-b35a-d6891388e25d" providerId="ADAL" clId="{96B5CF96-4C85-4ED5-81AE-71E63DB1E4CD}" dt="2023-01-10T07:55:14.386" v="623" actId="1076"/>
          <ac:spMkLst>
            <pc:docMk/>
            <pc:sldMk cId="1852846556" sldId="308"/>
            <ac:spMk id="2" creationId="{6AE0E1B8-E0EC-D17A-F1DC-20F1C81B1A6C}"/>
          </ac:spMkLst>
        </pc:sp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0" creationId="{61A5AA3C-7557-3971-D886-90EEF64EEF05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2" creationId="{B31A5887-9100-08D8-AA37-F6E36679C7CF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4" creationId="{2AD6F184-2277-BE2F-935C-7718F54AC58B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6" creationId="{B0465BC4-FAE5-3C5C-B570-B89A0C3EE01B}"/>
          </ac:picMkLst>
        </pc:picChg>
      </pc:sldChg>
      <pc:sldChg chg="addSp modSp add del modNotesTx">
        <pc:chgData name="이지운" userId="d5dfea2c-d399-4941-b35a-d6891388e25d" providerId="ADAL" clId="{96B5CF96-4C85-4ED5-81AE-71E63DB1E4CD}" dt="2023-01-10T08:52:15.830" v="2226" actId="47"/>
        <pc:sldMkLst>
          <pc:docMk/>
          <pc:sldMk cId="1277713988" sldId="309"/>
        </pc:sldMkLst>
        <pc:spChg chg="add mod">
          <ac:chgData name="이지운" userId="d5dfea2c-d399-4941-b35a-d6891388e25d" providerId="ADAL" clId="{96B5CF96-4C85-4ED5-81AE-71E63DB1E4CD}" dt="2023-01-10T07:55:15.850" v="624"/>
          <ac:spMkLst>
            <pc:docMk/>
            <pc:sldMk cId="1277713988" sldId="309"/>
            <ac:spMk id="2" creationId="{0C0B276C-D772-DAFA-F9F8-1F35CEB70CDD}"/>
          </ac:spMkLst>
        </pc:spChg>
      </pc:sldChg>
      <pc:sldChg chg="addSp delSp modSp add mod modNotesTx">
        <pc:chgData name="이지운" userId="d5dfea2c-d399-4941-b35a-d6891388e25d" providerId="ADAL" clId="{96B5CF96-4C85-4ED5-81AE-71E63DB1E4CD}" dt="2023-01-10T08:58:38.265" v="2523"/>
        <pc:sldMkLst>
          <pc:docMk/>
          <pc:sldMk cId="3377185830" sldId="310"/>
        </pc:sldMkLst>
        <pc:spChg chg="del">
          <ac:chgData name="이지운" userId="d5dfea2c-d399-4941-b35a-d6891388e25d" providerId="ADAL" clId="{96B5CF96-4C85-4ED5-81AE-71E63DB1E4CD}" dt="2023-01-10T07:55:18.242" v="626" actId="478"/>
          <ac:spMkLst>
            <pc:docMk/>
            <pc:sldMk cId="3377185830" sldId="310"/>
            <ac:spMk id="2" creationId="{0C0B276C-D772-DAFA-F9F8-1F35CEB70CDD}"/>
          </ac:spMkLst>
        </pc:spChg>
        <pc:spChg chg="mod">
          <ac:chgData name="이지운" userId="d5dfea2c-d399-4941-b35a-d6891388e25d" providerId="ADAL" clId="{96B5CF96-4C85-4ED5-81AE-71E63DB1E4CD}" dt="2023-01-10T08:53:30.597" v="2243"/>
          <ac:spMkLst>
            <pc:docMk/>
            <pc:sldMk cId="3377185830" sldId="310"/>
            <ac:spMk id="3" creationId="{345D1805-8543-2E1E-8F6E-C41E14D943CC}"/>
          </ac:spMkLst>
        </pc:spChg>
        <pc:spChg chg="add del mod">
          <ac:chgData name="이지운" userId="d5dfea2c-d399-4941-b35a-d6891388e25d" providerId="ADAL" clId="{96B5CF96-4C85-4ED5-81AE-71E63DB1E4CD}" dt="2023-01-10T07:58:07.969" v="633" actId="478"/>
          <ac:spMkLst>
            <pc:docMk/>
            <pc:sldMk cId="3377185830" sldId="310"/>
            <ac:spMk id="8" creationId="{DB05B738-079D-6B92-0EB7-07A7084750D4}"/>
          </ac:spMkLst>
        </pc:spChg>
        <pc:graphicFrameChg chg="add del mod">
          <ac:chgData name="이지운" userId="d5dfea2c-d399-4941-b35a-d6891388e25d" providerId="ADAL" clId="{96B5CF96-4C85-4ED5-81AE-71E63DB1E4CD}" dt="2023-01-10T07:58:14.548" v="637" actId="3680"/>
          <ac:graphicFrameMkLst>
            <pc:docMk/>
            <pc:sldMk cId="3377185830" sldId="310"/>
            <ac:graphicFrameMk id="10" creationId="{DD017657-28AF-1838-BB88-89DDE954D651}"/>
          </ac:graphicFrameMkLst>
        </pc:graphicFrameChg>
        <pc:graphicFrameChg chg="add mod modGraphic">
          <ac:chgData name="이지운" userId="d5dfea2c-d399-4941-b35a-d6891388e25d" providerId="ADAL" clId="{96B5CF96-4C85-4ED5-81AE-71E63DB1E4CD}" dt="2023-01-10T08:18:19.656" v="1241" actId="20577"/>
          <ac:graphicFrameMkLst>
            <pc:docMk/>
            <pc:sldMk cId="3377185830" sldId="310"/>
            <ac:graphicFrameMk id="11" creationId="{FB34E3E1-5750-D654-98EC-710E85E92022}"/>
          </ac:graphicFrameMkLst>
        </pc:graphicFrameChg>
        <pc:picChg chg="add mod">
          <ac:chgData name="이지운" userId="d5dfea2c-d399-4941-b35a-d6891388e25d" providerId="ADAL" clId="{96B5CF96-4C85-4ED5-81AE-71E63DB1E4CD}" dt="2023-01-10T08:03:04.483" v="687" actId="1076"/>
          <ac:picMkLst>
            <pc:docMk/>
            <pc:sldMk cId="3377185830" sldId="310"/>
            <ac:picMk id="13" creationId="{AF463D57-7213-0A74-F1DC-0AB66DA6BDCC}"/>
          </ac:picMkLst>
        </pc:picChg>
        <pc:picChg chg="add mod">
          <ac:chgData name="이지운" userId="d5dfea2c-d399-4941-b35a-d6891388e25d" providerId="ADAL" clId="{96B5CF96-4C85-4ED5-81AE-71E63DB1E4CD}" dt="2023-01-10T08:02:55.923" v="686" actId="1076"/>
          <ac:picMkLst>
            <pc:docMk/>
            <pc:sldMk cId="3377185830" sldId="310"/>
            <ac:picMk id="15" creationId="{16198B79-B02E-E0EB-F607-317AFEE2F028}"/>
          </ac:picMkLst>
        </pc:picChg>
        <pc:picChg chg="del">
          <ac:chgData name="이지운" userId="d5dfea2c-d399-4941-b35a-d6891388e25d" providerId="ADAL" clId="{96B5CF96-4C85-4ED5-81AE-71E63DB1E4CD}" dt="2023-01-10T07:55:19.854" v="627" actId="478"/>
          <ac:picMkLst>
            <pc:docMk/>
            <pc:sldMk cId="3377185830" sldId="310"/>
            <ac:picMk id="2052" creationId="{B31A5887-9100-08D8-AA37-F6E36679C7CF}"/>
          </ac:picMkLst>
        </pc:picChg>
        <pc:cxnChg chg="add mod modVis">
          <ac:chgData name="이지운" userId="d5dfea2c-d399-4941-b35a-d6891388e25d" providerId="ADAL" clId="{96B5CF96-4C85-4ED5-81AE-71E63DB1E4CD}" dt="2023-01-10T08:58:38.265" v="2523"/>
          <ac:cxnSpMkLst>
            <pc:docMk/>
            <pc:sldMk cId="3377185830" sldId="310"/>
            <ac:cxnSpMk id="2" creationId="{E5A12C2B-F9DA-F522-82A0-6393D8B73D48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224" v="2504"/>
        <pc:sldMkLst>
          <pc:docMk/>
          <pc:sldMk cId="1512378710" sldId="311"/>
        </pc:sldMkLst>
        <pc:spChg chg="add mod">
          <ac:chgData name="이지운" userId="d5dfea2c-d399-4941-b35a-d6891388e25d" providerId="ADAL" clId="{96B5CF96-4C85-4ED5-81AE-71E63DB1E4CD}" dt="2023-01-10T08:07:12.778" v="881" actId="403"/>
          <ac:spMkLst>
            <pc:docMk/>
            <pc:sldMk cId="1512378710" sldId="311"/>
            <ac:spMk id="2" creationId="{20778372-FA47-161F-C24E-8817A23E31AA}"/>
          </ac:spMkLst>
        </pc:spChg>
        <pc:spChg chg="mod">
          <ac:chgData name="이지운" userId="d5dfea2c-d399-4941-b35a-d6891388e25d" providerId="ADAL" clId="{96B5CF96-4C85-4ED5-81AE-71E63DB1E4CD}" dt="2023-01-10T08:53:27.317" v="2242"/>
          <ac:spMkLst>
            <pc:docMk/>
            <pc:sldMk cId="1512378710" sldId="311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8:07:22.669" v="884" actId="20577"/>
          <ac:spMkLst>
            <pc:docMk/>
            <pc:sldMk cId="1512378710" sldId="311"/>
            <ac:spMk id="8" creationId="{10A5E041-113F-F954-50CB-F424932AC082}"/>
          </ac:spMkLst>
        </pc:spChg>
        <pc:graphicFrameChg chg="del">
          <ac:chgData name="이지운" userId="d5dfea2c-d399-4941-b35a-d6891388e25d" providerId="ADAL" clId="{96B5CF96-4C85-4ED5-81AE-71E63DB1E4CD}" dt="2023-01-10T08:04:50.381" v="781" actId="478"/>
          <ac:graphicFrameMkLst>
            <pc:docMk/>
            <pc:sldMk cId="1512378710" sldId="311"/>
            <ac:graphicFrameMk id="11" creationId="{FB34E3E1-5750-D654-98EC-710E85E92022}"/>
          </ac:graphicFrameMkLst>
        </pc:graphicFrameChg>
        <pc:picChg chg="mod">
          <ac:chgData name="이지운" userId="d5dfea2c-d399-4941-b35a-d6891388e25d" providerId="ADAL" clId="{96B5CF96-4C85-4ED5-81AE-71E63DB1E4CD}" dt="2023-01-10T08:05:06.480" v="799" actId="1076"/>
          <ac:picMkLst>
            <pc:docMk/>
            <pc:sldMk cId="1512378710" sldId="311"/>
            <ac:picMk id="15" creationId="{16198B79-B02E-E0EB-F607-317AFEE2F028}"/>
          </ac:picMkLst>
        </pc:picChg>
        <pc:cxnChg chg="add mod modVis">
          <ac:chgData name="이지운" userId="d5dfea2c-d399-4941-b35a-d6891388e25d" providerId="ADAL" clId="{96B5CF96-4C85-4ED5-81AE-71E63DB1E4CD}" dt="2023-01-10T08:58:38.224" v="2504"/>
          <ac:cxnSpMkLst>
            <pc:docMk/>
            <pc:sldMk cId="1512378710" sldId="311"/>
            <ac:cxnSpMk id="10" creationId="{106A3247-2C93-8B0D-36CA-00FC60E65BAB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289" v="2542"/>
        <pc:sldMkLst>
          <pc:docMk/>
          <pc:sldMk cId="1724490881" sldId="312"/>
        </pc:sldMkLst>
        <pc:spChg chg="add mod">
          <ac:chgData name="이지운" userId="d5dfea2c-d399-4941-b35a-d6891388e25d" providerId="ADAL" clId="{96B5CF96-4C85-4ED5-81AE-71E63DB1E4CD}" dt="2023-01-10T08:10:27.895" v="930" actId="20577"/>
          <ac:spMkLst>
            <pc:docMk/>
            <pc:sldMk cId="1724490881" sldId="312"/>
            <ac:spMk id="2" creationId="{C4F85900-1708-5BEB-6851-8D3E935902E3}"/>
          </ac:spMkLst>
        </pc:spChg>
        <pc:spChg chg="del">
          <ac:chgData name="이지운" userId="d5dfea2c-d399-4941-b35a-d6891388e25d" providerId="ADAL" clId="{96B5CF96-4C85-4ED5-81AE-71E63DB1E4CD}" dt="2023-01-10T08:12:54.363" v="1118" actId="478"/>
          <ac:spMkLst>
            <pc:docMk/>
            <pc:sldMk cId="1724490881" sldId="312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8:11:43.599" v="1055" actId="1076"/>
          <ac:spMkLst>
            <pc:docMk/>
            <pc:sldMk cId="1724490881" sldId="312"/>
            <ac:spMk id="8" creationId="{D6D14B68-D921-6FEA-C29D-5FC1A77F0B2C}"/>
          </ac:spMkLst>
        </pc:spChg>
        <pc:spChg chg="add mod">
          <ac:chgData name="이지운" userId="d5dfea2c-d399-4941-b35a-d6891388e25d" providerId="ADAL" clId="{96B5CF96-4C85-4ED5-81AE-71E63DB1E4CD}" dt="2023-01-10T08:53:32.824" v="2244"/>
          <ac:spMkLst>
            <pc:docMk/>
            <pc:sldMk cId="1724490881" sldId="312"/>
            <ac:spMk id="10" creationId="{1192D17B-A655-DD70-D60B-4471788B434E}"/>
          </ac:spMkLst>
        </pc:spChg>
        <pc:graphicFrameChg chg="del">
          <ac:chgData name="이지운" userId="d5dfea2c-d399-4941-b35a-d6891388e25d" providerId="ADAL" clId="{96B5CF96-4C85-4ED5-81AE-71E63DB1E4CD}" dt="2023-01-10T08:10:14.891" v="921" actId="478"/>
          <ac:graphicFrameMkLst>
            <pc:docMk/>
            <pc:sldMk cId="1724490881" sldId="312"/>
            <ac:graphicFrameMk id="11" creationId="{FB34E3E1-5750-D654-98EC-710E85E92022}"/>
          </ac:graphicFrameMkLst>
        </pc:graphicFrameChg>
        <pc:cxnChg chg="add mod modVis">
          <ac:chgData name="이지운" userId="d5dfea2c-d399-4941-b35a-d6891388e25d" providerId="ADAL" clId="{96B5CF96-4C85-4ED5-81AE-71E63DB1E4CD}" dt="2023-01-10T08:58:38.289" v="2542"/>
          <ac:cxnSpMkLst>
            <pc:docMk/>
            <pc:sldMk cId="1724490881" sldId="312"/>
            <ac:cxnSpMk id="3" creationId="{ED1D0F39-A356-1D0E-E41E-3407A0273208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11" v="2561"/>
        <pc:sldMkLst>
          <pc:docMk/>
          <pc:sldMk cId="824728332" sldId="313"/>
        </pc:sldMkLst>
        <pc:spChg chg="add del mod">
          <ac:chgData name="이지운" userId="d5dfea2c-d399-4941-b35a-d6891388e25d" providerId="ADAL" clId="{96B5CF96-4C85-4ED5-81AE-71E63DB1E4CD}" dt="2023-01-10T08:12:45.998" v="1115" actId="1076"/>
          <ac:spMkLst>
            <pc:docMk/>
            <pc:sldMk cId="824728332" sldId="313"/>
            <ac:spMk id="2" creationId="{C4F85900-1708-5BEB-6851-8D3E935902E3}"/>
          </ac:spMkLst>
        </pc:spChg>
        <pc:spChg chg="del mod">
          <ac:chgData name="이지운" userId="d5dfea2c-d399-4941-b35a-d6891388e25d" providerId="ADAL" clId="{96B5CF96-4C85-4ED5-81AE-71E63DB1E4CD}" dt="2023-01-10T08:12:57.076" v="1120" actId="478"/>
          <ac:spMkLst>
            <pc:docMk/>
            <pc:sldMk cId="824728332" sldId="313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8:11:52.444" v="1071" actId="20577"/>
          <ac:spMkLst>
            <pc:docMk/>
            <pc:sldMk cId="824728332" sldId="313"/>
            <ac:spMk id="4" creationId="{7897DD6C-896D-E5D0-70E2-68CAD0A281C3}"/>
          </ac:spMkLst>
        </pc:spChg>
        <pc:spChg chg="del mod">
          <ac:chgData name="이지운" userId="d5dfea2c-d399-4941-b35a-d6891388e25d" providerId="ADAL" clId="{96B5CF96-4C85-4ED5-81AE-71E63DB1E4CD}" dt="2023-01-10T08:12:41.443" v="1098" actId="478"/>
          <ac:spMkLst>
            <pc:docMk/>
            <pc:sldMk cId="824728332" sldId="313"/>
            <ac:spMk id="8" creationId="{D6D14B68-D921-6FEA-C29D-5FC1A77F0B2C}"/>
          </ac:spMkLst>
        </pc:spChg>
        <pc:spChg chg="add mod">
          <ac:chgData name="이지운" userId="d5dfea2c-d399-4941-b35a-d6891388e25d" providerId="ADAL" clId="{96B5CF96-4C85-4ED5-81AE-71E63DB1E4CD}" dt="2023-01-10T08:53:35.720" v="2246" actId="20577"/>
          <ac:spMkLst>
            <pc:docMk/>
            <pc:sldMk cId="824728332" sldId="313"/>
            <ac:spMk id="10" creationId="{1E586210-2D10-C111-1B6C-9A5DCAB4A0E6}"/>
          </ac:spMkLst>
        </pc:sp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13" creationId="{AF463D57-7213-0A74-F1DC-0AB66DA6BDCC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15" creationId="{16198B79-B02E-E0EB-F607-317AFEE2F028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0" creationId="{61A5AA3C-7557-3971-D886-90EEF64EEF05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4" creationId="{2AD6F184-2277-BE2F-935C-7718F54AC58B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6" creationId="{B0465BC4-FAE5-3C5C-B570-B89A0C3EE01B}"/>
          </ac:picMkLst>
        </pc:picChg>
        <pc:picChg chg="add del mod">
          <ac:chgData name="이지운" userId="d5dfea2c-d399-4941-b35a-d6891388e25d" providerId="ADAL" clId="{96B5CF96-4C85-4ED5-81AE-71E63DB1E4CD}" dt="2023-01-10T08:13:37.786" v="1159" actId="478"/>
          <ac:picMkLst>
            <pc:docMk/>
            <pc:sldMk cId="824728332" sldId="313"/>
            <ac:picMk id="11266" creationId="{C38FAE1A-9B49-0F05-99A7-71574848EF8C}"/>
          </ac:picMkLst>
        </pc:picChg>
        <pc:picChg chg="add mod">
          <ac:chgData name="이지운" userId="d5dfea2c-d399-4941-b35a-d6891388e25d" providerId="ADAL" clId="{96B5CF96-4C85-4ED5-81AE-71E63DB1E4CD}" dt="2023-01-10T08:13:43.145" v="1162" actId="1076"/>
          <ac:picMkLst>
            <pc:docMk/>
            <pc:sldMk cId="824728332" sldId="313"/>
            <ac:picMk id="11268" creationId="{2B129E58-AC5D-AC7F-DD6C-800ABD947181}"/>
          </ac:picMkLst>
        </pc:picChg>
        <pc:cxnChg chg="add mod modVis">
          <ac:chgData name="이지운" userId="d5dfea2c-d399-4941-b35a-d6891388e25d" providerId="ADAL" clId="{96B5CF96-4C85-4ED5-81AE-71E63DB1E4CD}" dt="2023-01-10T08:58:38.311" v="2561"/>
          <ac:cxnSpMkLst>
            <pc:docMk/>
            <pc:sldMk cId="824728332" sldId="313"/>
            <ac:cxnSpMk id="3" creationId="{CD57916D-DDC9-9C66-9A2E-2063AA013E2F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37" v="2580"/>
        <pc:sldMkLst>
          <pc:docMk/>
          <pc:sldMk cId="725897075" sldId="314"/>
        </pc:sldMkLst>
        <pc:spChg chg="del">
          <ac:chgData name="이지운" userId="d5dfea2c-d399-4941-b35a-d6891388e25d" providerId="ADAL" clId="{96B5CF96-4C85-4ED5-81AE-71E63DB1E4CD}" dt="2023-01-10T08:13:29.995" v="1158" actId="478"/>
          <ac:spMkLst>
            <pc:docMk/>
            <pc:sldMk cId="725897075" sldId="314"/>
            <ac:spMk id="2" creationId="{C4F85900-1708-5BEB-6851-8D3E935902E3}"/>
          </ac:spMkLst>
        </pc:spChg>
        <pc:spChg chg="add mod">
          <ac:chgData name="이지운" userId="d5dfea2c-d399-4941-b35a-d6891388e25d" providerId="ADAL" clId="{96B5CF96-4C85-4ED5-81AE-71E63DB1E4CD}" dt="2023-01-10T08:14:16.688" v="1203" actId="20577"/>
          <ac:spMkLst>
            <pc:docMk/>
            <pc:sldMk cId="725897075" sldId="314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53:38.299" v="2247"/>
          <ac:spMkLst>
            <pc:docMk/>
            <pc:sldMk cId="725897075" sldId="314"/>
            <ac:spMk id="10" creationId="{1E586210-2D10-C111-1B6C-9A5DCAB4A0E6}"/>
          </ac:spMkLst>
        </pc:spChg>
        <pc:spChg chg="add mod">
          <ac:chgData name="이지운" userId="d5dfea2c-d399-4941-b35a-d6891388e25d" providerId="ADAL" clId="{96B5CF96-4C85-4ED5-81AE-71E63DB1E4CD}" dt="2023-01-10T08:54:32.188" v="2271" actId="1076"/>
          <ac:spMkLst>
            <pc:docMk/>
            <pc:sldMk cId="725897075" sldId="314"/>
            <ac:spMk id="13" creationId="{17A2A773-D881-27A6-8AE0-53000859499B}"/>
          </ac:spMkLst>
        </pc:spChg>
        <pc:grpChg chg="mod">
          <ac:chgData name="이지운" userId="d5dfea2c-d399-4941-b35a-d6891388e25d" providerId="ADAL" clId="{96B5CF96-4C85-4ED5-81AE-71E63DB1E4CD}" dt="2023-01-10T08:54:21.225" v="2253"/>
          <ac:grpSpMkLst>
            <pc:docMk/>
            <pc:sldMk cId="725897075" sldId="314"/>
            <ac:grpSpMk id="12" creationId="{1A2910F1-3899-5022-5629-EF3A2A206329}"/>
          </ac:grpSpMkLst>
        </pc:grpChg>
        <pc:picChg chg="del mod">
          <ac:chgData name="이지운" userId="d5dfea2c-d399-4941-b35a-d6891388e25d" providerId="ADAL" clId="{96B5CF96-4C85-4ED5-81AE-71E63DB1E4CD}" dt="2023-01-10T08:13:51.608" v="1163" actId="478"/>
          <ac:picMkLst>
            <pc:docMk/>
            <pc:sldMk cId="725897075" sldId="314"/>
            <ac:picMk id="11266" creationId="{C38FAE1A-9B49-0F05-99A7-71574848EF8C}"/>
          </ac:picMkLst>
        </pc:picChg>
        <pc:picChg chg="add mod">
          <ac:chgData name="이지운" userId="d5dfea2c-d399-4941-b35a-d6891388e25d" providerId="ADAL" clId="{96B5CF96-4C85-4ED5-81AE-71E63DB1E4CD}" dt="2023-01-10T08:14:45.766" v="1210" actId="1076"/>
          <ac:picMkLst>
            <pc:docMk/>
            <pc:sldMk cId="725897075" sldId="314"/>
            <ac:picMk id="17410" creationId="{18F37D48-D2A9-D750-0F61-CDE85E829963}"/>
          </ac:picMkLst>
        </pc:picChg>
        <pc:picChg chg="add mod">
          <ac:chgData name="이지운" userId="d5dfea2c-d399-4941-b35a-d6891388e25d" providerId="ADAL" clId="{96B5CF96-4C85-4ED5-81AE-71E63DB1E4CD}" dt="2023-01-10T08:14:44.287" v="1209" actId="1076"/>
          <ac:picMkLst>
            <pc:docMk/>
            <pc:sldMk cId="725897075" sldId="314"/>
            <ac:picMk id="17412" creationId="{3A46DD9B-C997-1BA1-E375-9B3FCB8EB546}"/>
          </ac:picMkLst>
        </pc:picChg>
        <pc:inkChg chg="add mod">
          <ac:chgData name="이지운" userId="d5dfea2c-d399-4941-b35a-d6891388e25d" providerId="ADAL" clId="{96B5CF96-4C85-4ED5-81AE-71E63DB1E4CD}" dt="2023-01-10T08:54:21.225" v="2253"/>
          <ac:inkMkLst>
            <pc:docMk/>
            <pc:sldMk cId="725897075" sldId="314"/>
            <ac:inkMk id="8" creationId="{05273E3E-7C2C-0341-4A2B-4FEE86E4267D}"/>
          </ac:inkMkLst>
        </pc:inkChg>
        <pc:inkChg chg="add mod">
          <ac:chgData name="이지운" userId="d5dfea2c-d399-4941-b35a-d6891388e25d" providerId="ADAL" clId="{96B5CF96-4C85-4ED5-81AE-71E63DB1E4CD}" dt="2023-01-10T08:54:21.225" v="2253"/>
          <ac:inkMkLst>
            <pc:docMk/>
            <pc:sldMk cId="725897075" sldId="314"/>
            <ac:inkMk id="11" creationId="{F4D8A8B2-4E32-288A-BF23-843F1C0E5DD0}"/>
          </ac:inkMkLst>
        </pc:inkChg>
        <pc:cxnChg chg="add mod modVis">
          <ac:chgData name="이지운" userId="d5dfea2c-d399-4941-b35a-d6891388e25d" providerId="ADAL" clId="{96B5CF96-4C85-4ED5-81AE-71E63DB1E4CD}" dt="2023-01-10T08:58:38.337" v="2580"/>
          <ac:cxnSpMkLst>
            <pc:docMk/>
            <pc:sldMk cId="725897075" sldId="314"/>
            <ac:cxnSpMk id="2" creationId="{D78E9F21-B634-933B-C1F3-EA83E99B3237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60" v="2599"/>
        <pc:sldMkLst>
          <pc:docMk/>
          <pc:sldMk cId="3773988906" sldId="315"/>
        </pc:sldMkLst>
        <pc:spChg chg="add del mod">
          <ac:chgData name="이지운" userId="d5dfea2c-d399-4941-b35a-d6891388e25d" providerId="ADAL" clId="{96B5CF96-4C85-4ED5-81AE-71E63DB1E4CD}" dt="2023-01-10T08:15:59.029" v="1230" actId="478"/>
          <ac:spMkLst>
            <pc:docMk/>
            <pc:sldMk cId="3773988906" sldId="315"/>
            <ac:spMk id="2" creationId="{DA9DF62D-F4D3-3C43-5639-5C0092FEA1E9}"/>
          </ac:spMkLst>
        </pc:spChg>
        <pc:spChg chg="del">
          <ac:chgData name="이지운" userId="d5dfea2c-d399-4941-b35a-d6891388e25d" providerId="ADAL" clId="{96B5CF96-4C85-4ED5-81AE-71E63DB1E4CD}" dt="2023-01-10T08:15:02.934" v="1214" actId="478"/>
          <ac:spMkLst>
            <pc:docMk/>
            <pc:sldMk cId="3773988906" sldId="315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53:40.425" v="2248"/>
          <ac:spMkLst>
            <pc:docMk/>
            <pc:sldMk cId="3773988906" sldId="315"/>
            <ac:spMk id="10" creationId="{1E586210-2D10-C111-1B6C-9A5DCAB4A0E6}"/>
          </ac:spMkLst>
        </pc:spChg>
        <pc:picChg chg="add mod">
          <ac:chgData name="이지운" userId="d5dfea2c-d399-4941-b35a-d6891388e25d" providerId="ADAL" clId="{96B5CF96-4C85-4ED5-81AE-71E63DB1E4CD}" dt="2023-01-10T08:16:19.367" v="1240" actId="1076"/>
          <ac:picMkLst>
            <pc:docMk/>
            <pc:sldMk cId="3773988906" sldId="315"/>
            <ac:picMk id="8" creationId="{ED738C88-B0B2-C767-9463-3A441AC9A0FC}"/>
          </ac:picMkLst>
        </pc:picChg>
        <pc:picChg chg="del">
          <ac:chgData name="이지운" userId="d5dfea2c-d399-4941-b35a-d6891388e25d" providerId="ADAL" clId="{96B5CF96-4C85-4ED5-81AE-71E63DB1E4CD}" dt="2023-01-10T08:15:01.830" v="1213" actId="478"/>
          <ac:picMkLst>
            <pc:docMk/>
            <pc:sldMk cId="3773988906" sldId="315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15:01.374" v="1212" actId="478"/>
          <ac:picMkLst>
            <pc:docMk/>
            <pc:sldMk cId="3773988906" sldId="315"/>
            <ac:picMk id="17412" creationId="{3A46DD9B-C997-1BA1-E375-9B3FCB8EB546}"/>
          </ac:picMkLst>
        </pc:picChg>
        <pc:picChg chg="add mod">
          <ac:chgData name="이지운" userId="d5dfea2c-d399-4941-b35a-d6891388e25d" providerId="ADAL" clId="{96B5CF96-4C85-4ED5-81AE-71E63DB1E4CD}" dt="2023-01-10T08:16:09.493" v="1235" actId="1076"/>
          <ac:picMkLst>
            <pc:docMk/>
            <pc:sldMk cId="3773988906" sldId="315"/>
            <ac:picMk id="18434" creationId="{AFB7EDBB-1F8A-1647-E3C9-BD1CE9498D24}"/>
          </ac:picMkLst>
        </pc:picChg>
        <pc:picChg chg="add mod">
          <ac:chgData name="이지운" userId="d5dfea2c-d399-4941-b35a-d6891388e25d" providerId="ADAL" clId="{96B5CF96-4C85-4ED5-81AE-71E63DB1E4CD}" dt="2023-01-10T08:16:07.990" v="1234" actId="1076"/>
          <ac:picMkLst>
            <pc:docMk/>
            <pc:sldMk cId="3773988906" sldId="315"/>
            <ac:picMk id="18436" creationId="{04F5BAF8-9A11-13A3-8FB9-AFDF1C9810FB}"/>
          </ac:picMkLst>
        </pc:picChg>
        <pc:cxnChg chg="add mod modVis">
          <ac:chgData name="이지운" userId="d5dfea2c-d399-4941-b35a-d6891388e25d" providerId="ADAL" clId="{96B5CF96-4C85-4ED5-81AE-71E63DB1E4CD}" dt="2023-01-10T08:58:38.360" v="2599"/>
          <ac:cxnSpMkLst>
            <pc:docMk/>
            <pc:sldMk cId="3773988906" sldId="315"/>
            <ac:cxnSpMk id="2" creationId="{F917619A-65FA-410F-17AD-AAFF073B6988}"/>
          </ac:cxnSpMkLst>
        </pc:cxnChg>
      </pc:sldChg>
      <pc:sldChg chg="add del">
        <pc:chgData name="이지운" userId="d5dfea2c-d399-4941-b35a-d6891388e25d" providerId="ADAL" clId="{96B5CF96-4C85-4ED5-81AE-71E63DB1E4CD}" dt="2023-01-10T08:19:13.526" v="1243"/>
        <pc:sldMkLst>
          <pc:docMk/>
          <pc:sldMk cId="693866509" sldId="316"/>
        </pc:sldMkLst>
      </pc:sldChg>
      <pc:sldChg chg="addSp delSp modSp add mod modNotesTx">
        <pc:chgData name="이지운" userId="d5dfea2c-d399-4941-b35a-d6891388e25d" providerId="ADAL" clId="{96B5CF96-4C85-4ED5-81AE-71E63DB1E4CD}" dt="2023-01-10T08:58:38.390" v="2618"/>
        <pc:sldMkLst>
          <pc:docMk/>
          <pc:sldMk cId="1587488492" sldId="316"/>
        </pc:sldMkLst>
        <pc:spChg chg="del mod">
          <ac:chgData name="이지운" userId="d5dfea2c-d399-4941-b35a-d6891388e25d" providerId="ADAL" clId="{96B5CF96-4C85-4ED5-81AE-71E63DB1E4CD}" dt="2023-01-10T08:20:10.653" v="1263" actId="478"/>
          <ac:spMkLst>
            <pc:docMk/>
            <pc:sldMk cId="1587488492" sldId="316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33:02.867" v="1582" actId="20577"/>
          <ac:spMkLst>
            <pc:docMk/>
            <pc:sldMk cId="1587488492" sldId="316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8:28:14.476" v="1473" actId="14100"/>
          <ac:spMkLst>
            <pc:docMk/>
            <pc:sldMk cId="1587488492" sldId="316"/>
            <ac:spMk id="8" creationId="{3163D0A5-9D5A-37E3-6330-A0A6946FFF99}"/>
          </ac:spMkLst>
        </pc:spChg>
        <pc:spChg chg="mod">
          <ac:chgData name="이지운" userId="d5dfea2c-d399-4941-b35a-d6891388e25d" providerId="ADAL" clId="{96B5CF96-4C85-4ED5-81AE-71E63DB1E4CD}" dt="2023-01-10T08:53:42.531" v="2249"/>
          <ac:spMkLst>
            <pc:docMk/>
            <pc:sldMk cId="1587488492" sldId="316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29:24.521" v="1488" actId="478"/>
          <ac:spMkLst>
            <pc:docMk/>
            <pc:sldMk cId="1587488492" sldId="316"/>
            <ac:spMk id="11" creationId="{E502B3C3-BA0B-9EB3-C216-3D1C85A313BE}"/>
          </ac:spMkLst>
        </pc:spChg>
        <pc:picChg chg="add mod">
          <ac:chgData name="이지운" userId="d5dfea2c-d399-4941-b35a-d6891388e25d" providerId="ADAL" clId="{96B5CF96-4C85-4ED5-81AE-71E63DB1E4CD}" dt="2023-01-10T08:23:14.800" v="1319"/>
          <ac:picMkLst>
            <pc:docMk/>
            <pc:sldMk cId="1587488492" sldId="316"/>
            <ac:picMk id="2" creationId="{41B6A4B3-10C5-1A24-A922-36323FCB33F6}"/>
          </ac:picMkLst>
        </pc:picChg>
        <pc:picChg chg="del mod">
          <ac:chgData name="이지운" userId="d5dfea2c-d399-4941-b35a-d6891388e25d" providerId="ADAL" clId="{96B5CF96-4C85-4ED5-81AE-71E63DB1E4CD}" dt="2023-01-10T08:23:14.558" v="1318" actId="478"/>
          <ac:picMkLst>
            <pc:docMk/>
            <pc:sldMk cId="1587488492" sldId="316"/>
            <ac:picMk id="17410" creationId="{18F37D48-D2A9-D750-0F61-CDE85E829963}"/>
          </ac:picMkLst>
        </pc:picChg>
        <pc:picChg chg="del mod">
          <ac:chgData name="이지운" userId="d5dfea2c-d399-4941-b35a-d6891388e25d" providerId="ADAL" clId="{96B5CF96-4C85-4ED5-81AE-71E63DB1E4CD}" dt="2023-01-10T08:20:14.844" v="1266" actId="478"/>
          <ac:picMkLst>
            <pc:docMk/>
            <pc:sldMk cId="1587488492" sldId="316"/>
            <ac:picMk id="17412" creationId="{3A46DD9B-C997-1BA1-E375-9B3FCB8EB546}"/>
          </ac:picMkLst>
        </pc:picChg>
        <pc:picChg chg="add mod">
          <ac:chgData name="이지운" userId="d5dfea2c-d399-4941-b35a-d6891388e25d" providerId="ADAL" clId="{96B5CF96-4C85-4ED5-81AE-71E63DB1E4CD}" dt="2023-01-10T08:52:52.234" v="2235" actId="1076"/>
          <ac:picMkLst>
            <pc:docMk/>
            <pc:sldMk cId="1587488492" sldId="316"/>
            <ac:picMk id="19458" creationId="{E6FEDD46-EB1A-D292-3A73-330106912106}"/>
          </ac:picMkLst>
        </pc:picChg>
        <pc:cxnChg chg="add mod modVis">
          <ac:chgData name="이지운" userId="d5dfea2c-d399-4941-b35a-d6891388e25d" providerId="ADAL" clId="{96B5CF96-4C85-4ED5-81AE-71E63DB1E4CD}" dt="2023-01-10T08:58:38.390" v="2618"/>
          <ac:cxnSpMkLst>
            <pc:docMk/>
            <pc:sldMk cId="1587488492" sldId="316"/>
            <ac:cxnSpMk id="3" creationId="{4A5AE368-D7E6-5321-6763-A8D5E40D017A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416" v="2637"/>
        <pc:sldMkLst>
          <pc:docMk/>
          <pc:sldMk cId="581782508" sldId="317"/>
        </pc:sldMkLst>
        <pc:spChg chg="add mod">
          <ac:chgData name="이지운" userId="d5dfea2c-d399-4941-b35a-d6891388e25d" providerId="ADAL" clId="{96B5CF96-4C85-4ED5-81AE-71E63DB1E4CD}" dt="2023-01-10T08:27:51.754" v="1463" actId="14100"/>
          <ac:spMkLst>
            <pc:docMk/>
            <pc:sldMk cId="581782508" sldId="317"/>
            <ac:spMk id="2" creationId="{2FB16C8F-5BC0-2E3F-ACE4-8030A5ADC87C}"/>
          </ac:spMkLst>
        </pc:spChg>
        <pc:spChg chg="add del mod">
          <ac:chgData name="이지운" userId="d5dfea2c-d399-4941-b35a-d6891388e25d" providerId="ADAL" clId="{96B5CF96-4C85-4ED5-81AE-71E63DB1E4CD}" dt="2023-01-10T08:31:38.757" v="1540" actId="478"/>
          <ac:spMkLst>
            <pc:docMk/>
            <pc:sldMk cId="581782508" sldId="317"/>
            <ac:spMk id="3" creationId="{6C0F60CA-AB2B-F27A-4E58-492854957955}"/>
          </ac:spMkLst>
        </pc:spChg>
        <pc:spChg chg="mod">
          <ac:chgData name="이지운" userId="d5dfea2c-d399-4941-b35a-d6891388e25d" providerId="ADAL" clId="{96B5CF96-4C85-4ED5-81AE-71E63DB1E4CD}" dt="2023-01-10T08:32:47.307" v="1576" actId="20577"/>
          <ac:spMkLst>
            <pc:docMk/>
            <pc:sldMk cId="581782508" sldId="317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3:44.393" v="2250"/>
          <ac:spMkLst>
            <pc:docMk/>
            <pc:sldMk cId="581782508" sldId="317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3:09.353" v="1316" actId="1076"/>
          <ac:picMkLst>
            <pc:docMk/>
            <pc:sldMk cId="581782508" sldId="317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22:58.637" v="1308" actId="478"/>
          <ac:picMkLst>
            <pc:docMk/>
            <pc:sldMk cId="581782508" sldId="317"/>
            <ac:picMk id="19458" creationId="{E6FEDD46-EB1A-D292-3A73-330106912106}"/>
          </ac:picMkLst>
        </pc:picChg>
        <pc:picChg chg="add mod">
          <ac:chgData name="이지운" userId="d5dfea2c-d399-4941-b35a-d6891388e25d" providerId="ADAL" clId="{96B5CF96-4C85-4ED5-81AE-71E63DB1E4CD}" dt="2023-01-10T08:52:43.739" v="2232" actId="14100"/>
          <ac:picMkLst>
            <pc:docMk/>
            <pc:sldMk cId="581782508" sldId="317"/>
            <ac:picMk id="20482" creationId="{0FEAE491-B4F3-C347-A4C7-04FF6044A4D5}"/>
          </ac:picMkLst>
        </pc:picChg>
        <pc:cxnChg chg="add mod modVis">
          <ac:chgData name="이지운" userId="d5dfea2c-d399-4941-b35a-d6891388e25d" providerId="ADAL" clId="{96B5CF96-4C85-4ED5-81AE-71E63DB1E4CD}" dt="2023-01-10T08:58:38.416" v="2637"/>
          <ac:cxnSpMkLst>
            <pc:docMk/>
            <pc:sldMk cId="581782508" sldId="317"/>
            <ac:cxnSpMk id="3" creationId="{E605F819-CF2A-012D-ABA0-6E19EDA17BA4}"/>
          </ac:cxnSpMkLst>
        </pc:cxnChg>
      </pc:sldChg>
      <pc:sldChg chg="addSp delSp modSp add mod ord">
        <pc:chgData name="이지운" userId="d5dfea2c-d399-4941-b35a-d6891388e25d" providerId="ADAL" clId="{96B5CF96-4C85-4ED5-81AE-71E63DB1E4CD}" dt="2023-01-10T08:58:38.482" v="2675"/>
        <pc:sldMkLst>
          <pc:docMk/>
          <pc:sldMk cId="4290823821" sldId="318"/>
        </pc:sldMkLst>
        <pc:spChg chg="add mod">
          <ac:chgData name="이지운" userId="d5dfea2c-d399-4941-b35a-d6891388e25d" providerId="ADAL" clId="{96B5CF96-4C85-4ED5-81AE-71E63DB1E4CD}" dt="2023-01-10T08:25:57.617" v="1405" actId="14100"/>
          <ac:spMkLst>
            <pc:docMk/>
            <pc:sldMk cId="4290823821" sldId="318"/>
            <ac:spMk id="2" creationId="{F2677500-E146-2757-BB17-6642F5852D27}"/>
          </ac:spMkLst>
        </pc:spChg>
        <pc:spChg chg="add mod">
          <ac:chgData name="이지운" userId="d5dfea2c-d399-4941-b35a-d6891388e25d" providerId="ADAL" clId="{96B5CF96-4C85-4ED5-81AE-71E63DB1E4CD}" dt="2023-01-10T08:27:21.831" v="1451" actId="1076"/>
          <ac:spMkLst>
            <pc:docMk/>
            <pc:sldMk cId="4290823821" sldId="318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33:59.681" v="1690" actId="20577"/>
          <ac:spMkLst>
            <pc:docMk/>
            <pc:sldMk cId="4290823821" sldId="318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8:27:35.121" v="1456" actId="14100"/>
          <ac:spMkLst>
            <pc:docMk/>
            <pc:sldMk cId="4290823821" sldId="318"/>
            <ac:spMk id="8" creationId="{C320D676-6230-5874-7A9F-56558694DBC7}"/>
          </ac:spMkLst>
        </pc:spChg>
        <pc:spChg chg="mod">
          <ac:chgData name="이지운" userId="d5dfea2c-d399-4941-b35a-d6891388e25d" providerId="ADAL" clId="{96B5CF96-4C85-4ED5-81AE-71E63DB1E4CD}" dt="2023-01-10T08:56:47.245" v="2309"/>
          <ac:spMkLst>
            <pc:docMk/>
            <pc:sldMk cId="4290823821" sldId="318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5:26.002" v="1398" actId="1076"/>
          <ac:picMkLst>
            <pc:docMk/>
            <pc:sldMk cId="4290823821" sldId="318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23:21.950" v="1321" actId="478"/>
          <ac:picMkLst>
            <pc:docMk/>
            <pc:sldMk cId="4290823821" sldId="318"/>
            <ac:picMk id="20482" creationId="{0FEAE491-B4F3-C347-A4C7-04FF6044A4D5}"/>
          </ac:picMkLst>
        </pc:picChg>
        <pc:picChg chg="add del mod">
          <ac:chgData name="이지운" userId="d5dfea2c-d399-4941-b35a-d6891388e25d" providerId="ADAL" clId="{96B5CF96-4C85-4ED5-81AE-71E63DB1E4CD}" dt="2023-01-10T08:25:09.930" v="1375" actId="478"/>
          <ac:picMkLst>
            <pc:docMk/>
            <pc:sldMk cId="4290823821" sldId="318"/>
            <ac:picMk id="21506" creationId="{F07BA5AD-F915-5677-E29F-BBEAD1A6FD38}"/>
          </ac:picMkLst>
        </pc:picChg>
        <pc:picChg chg="add del mod">
          <ac:chgData name="이지운" userId="d5dfea2c-d399-4941-b35a-d6891388e25d" providerId="ADAL" clId="{96B5CF96-4C85-4ED5-81AE-71E63DB1E4CD}" dt="2023-01-10T08:25:27.701" v="1400" actId="1076"/>
          <ac:picMkLst>
            <pc:docMk/>
            <pc:sldMk cId="4290823821" sldId="318"/>
            <ac:picMk id="21508" creationId="{618CECC8-231F-0AB6-52B4-ADEEDCDFA550}"/>
          </ac:picMkLst>
        </pc:picChg>
        <pc:cxnChg chg="add mod modVis">
          <ac:chgData name="이지운" userId="d5dfea2c-d399-4941-b35a-d6891388e25d" providerId="ADAL" clId="{96B5CF96-4C85-4ED5-81AE-71E63DB1E4CD}" dt="2023-01-10T08:58:38.482" v="2675"/>
          <ac:cxnSpMkLst>
            <pc:docMk/>
            <pc:sldMk cId="4290823821" sldId="318"/>
            <ac:cxnSpMk id="11" creationId="{57C3D121-7FBC-3B4E-6899-FE0DA1788265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441" v="2656"/>
        <pc:sldMkLst>
          <pc:docMk/>
          <pc:sldMk cId="3726753879" sldId="319"/>
        </pc:sldMkLst>
        <pc:spChg chg="add mod">
          <ac:chgData name="이지운" userId="d5dfea2c-d399-4941-b35a-d6891388e25d" providerId="ADAL" clId="{96B5CF96-4C85-4ED5-81AE-71E63DB1E4CD}" dt="2023-01-10T08:27:46.153" v="1460" actId="1076"/>
          <ac:spMkLst>
            <pc:docMk/>
            <pc:sldMk cId="3726753879" sldId="319"/>
            <ac:spMk id="2" creationId="{827F621C-9021-9EAB-10BA-7FA55058E9C7}"/>
          </ac:spMkLst>
        </pc:spChg>
        <pc:spChg chg="add del mod">
          <ac:chgData name="이지운" userId="d5dfea2c-d399-4941-b35a-d6891388e25d" providerId="ADAL" clId="{96B5CF96-4C85-4ED5-81AE-71E63DB1E4CD}" dt="2023-01-10T08:31:45.901" v="1542" actId="478"/>
          <ac:spMkLst>
            <pc:docMk/>
            <pc:sldMk cId="3726753879" sldId="319"/>
            <ac:spMk id="3" creationId="{AC4EAE93-E2F9-93AC-CFF0-7510E9AF3C6D}"/>
          </ac:spMkLst>
        </pc:spChg>
        <pc:spChg chg="mod">
          <ac:chgData name="이지운" userId="d5dfea2c-d399-4941-b35a-d6891388e25d" providerId="ADAL" clId="{96B5CF96-4C85-4ED5-81AE-71E63DB1E4CD}" dt="2023-01-10T08:33:40.345" v="1672" actId="20577"/>
          <ac:spMkLst>
            <pc:docMk/>
            <pc:sldMk cId="3726753879" sldId="319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6:45.767" v="2308"/>
          <ac:spMkLst>
            <pc:docMk/>
            <pc:sldMk cId="3726753879" sldId="319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7:38.299" v="1459" actId="1076"/>
          <ac:picMkLst>
            <pc:docMk/>
            <pc:sldMk cId="3726753879" sldId="319"/>
            <ac:picMk id="17410" creationId="{18F37D48-D2A9-D750-0F61-CDE85E829963}"/>
          </ac:picMkLst>
        </pc:picChg>
        <pc:picChg chg="mod">
          <ac:chgData name="이지운" userId="d5dfea2c-d399-4941-b35a-d6891388e25d" providerId="ADAL" clId="{96B5CF96-4C85-4ED5-81AE-71E63DB1E4CD}" dt="2023-01-10T08:52:38.226" v="2230" actId="1076"/>
          <ac:picMkLst>
            <pc:docMk/>
            <pc:sldMk cId="3726753879" sldId="319"/>
            <ac:picMk id="21506" creationId="{F07BA5AD-F915-5677-E29F-BBEAD1A6FD38}"/>
          </ac:picMkLst>
        </pc:picChg>
        <pc:cxnChg chg="add mod modVis">
          <ac:chgData name="이지운" userId="d5dfea2c-d399-4941-b35a-d6891388e25d" providerId="ADAL" clId="{96B5CF96-4C85-4ED5-81AE-71E63DB1E4CD}" dt="2023-01-10T08:58:38.441" v="2656"/>
          <ac:cxnSpMkLst>
            <pc:docMk/>
            <pc:sldMk cId="3726753879" sldId="319"/>
            <ac:cxnSpMk id="3" creationId="{3E233C72-5504-7D4C-056D-E02EED7C8CE9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2T09:02:53.352" v="3037"/>
        <pc:sldMkLst>
          <pc:docMk/>
          <pc:sldMk cId="1988502122" sldId="320"/>
        </pc:sldMkLst>
        <pc:spChg chg="del">
          <ac:chgData name="이지운" userId="d5dfea2c-d399-4941-b35a-d6891388e25d" providerId="ADAL" clId="{96B5CF96-4C85-4ED5-81AE-71E63DB1E4CD}" dt="2023-01-10T08:35:09.405" v="1692" actId="478"/>
          <ac:spMkLst>
            <pc:docMk/>
            <pc:sldMk cId="1988502122" sldId="320"/>
            <ac:spMk id="2" creationId="{F2677500-E146-2757-BB17-6642F5852D27}"/>
          </ac:spMkLst>
        </pc:spChg>
        <pc:spChg chg="mod">
          <ac:chgData name="이지운" userId="d5dfea2c-d399-4941-b35a-d6891388e25d" providerId="ADAL" clId="{96B5CF96-4C85-4ED5-81AE-71E63DB1E4CD}" dt="2023-01-12T09:02:53.352" v="3037"/>
          <ac:spMkLst>
            <pc:docMk/>
            <pc:sldMk cId="1988502122" sldId="320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28:51.714" v="1484" actId="20577"/>
          <ac:spMkLst>
            <pc:docMk/>
            <pc:sldMk cId="1988502122" sldId="320"/>
            <ac:spMk id="4" creationId="{7897DD6C-896D-E5D0-70E2-68CAD0A281C3}"/>
          </ac:spMkLst>
        </pc:spChg>
        <pc:spChg chg="del">
          <ac:chgData name="이지운" userId="d5dfea2c-d399-4941-b35a-d6891388e25d" providerId="ADAL" clId="{96B5CF96-4C85-4ED5-81AE-71E63DB1E4CD}" dt="2023-01-10T08:35:40.413" v="1739" actId="478"/>
          <ac:spMkLst>
            <pc:docMk/>
            <pc:sldMk cId="1988502122" sldId="320"/>
            <ac:spMk id="8" creationId="{C320D676-6230-5874-7A9F-56558694DBC7}"/>
          </ac:spMkLst>
        </pc:spChg>
        <pc:spChg chg="mod">
          <ac:chgData name="이지운" userId="d5dfea2c-d399-4941-b35a-d6891388e25d" providerId="ADAL" clId="{96B5CF96-4C85-4ED5-81AE-71E63DB1E4CD}" dt="2023-01-10T08:56:55.403" v="2313" actId="20577"/>
          <ac:spMkLst>
            <pc:docMk/>
            <pc:sldMk cId="1988502122" sldId="320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40:31.467" v="1867" actId="478"/>
          <ac:spMkLst>
            <pc:docMk/>
            <pc:sldMk cId="1988502122" sldId="320"/>
            <ac:spMk id="11" creationId="{21B3BEC8-B03C-167B-F52A-0AE621D59D64}"/>
          </ac:spMkLst>
        </pc:spChg>
        <pc:spChg chg="add mod">
          <ac:chgData name="이지운" userId="d5dfea2c-d399-4941-b35a-d6891388e25d" providerId="ADAL" clId="{96B5CF96-4C85-4ED5-81AE-71E63DB1E4CD}" dt="2023-01-10T08:41:15.391" v="1902" actId="1076"/>
          <ac:spMkLst>
            <pc:docMk/>
            <pc:sldMk cId="1988502122" sldId="320"/>
            <ac:spMk id="12" creationId="{F4630CD9-348E-8A05-C2D8-4E6AFACC1F10}"/>
          </ac:spMkLst>
        </pc:spChg>
        <pc:picChg chg="add del mod">
          <ac:chgData name="이지운" userId="d5dfea2c-d399-4941-b35a-d6891388e25d" providerId="ADAL" clId="{96B5CF96-4C85-4ED5-81AE-71E63DB1E4CD}" dt="2023-01-10T08:40:29.548" v="1866" actId="1076"/>
          <ac:picMkLst>
            <pc:docMk/>
            <pc:sldMk cId="1988502122" sldId="320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35:08.157" v="1691" actId="478"/>
          <ac:picMkLst>
            <pc:docMk/>
            <pc:sldMk cId="1988502122" sldId="320"/>
            <ac:picMk id="21508" creationId="{618CECC8-231F-0AB6-52B4-ADEEDCDFA550}"/>
          </ac:picMkLst>
        </pc:picChg>
        <pc:picChg chg="add mod">
          <ac:chgData name="이지운" userId="d5dfea2c-d399-4941-b35a-d6891388e25d" providerId="ADAL" clId="{96B5CF96-4C85-4ED5-81AE-71E63DB1E4CD}" dt="2023-01-10T08:41:10.198" v="1901" actId="1076"/>
          <ac:picMkLst>
            <pc:docMk/>
            <pc:sldMk cId="1988502122" sldId="320"/>
            <ac:picMk id="24578" creationId="{13C3A9C2-0D2A-8D89-7087-2A1E8A3B4F17}"/>
          </ac:picMkLst>
        </pc:picChg>
        <pc:cxnChg chg="add mod modVis">
          <ac:chgData name="이지운" userId="d5dfea2c-d399-4941-b35a-d6891388e25d" providerId="ADAL" clId="{96B5CF96-4C85-4ED5-81AE-71E63DB1E4CD}" dt="2023-01-10T08:58:38.540" v="2694"/>
          <ac:cxnSpMkLst>
            <pc:docMk/>
            <pc:sldMk cId="1988502122" sldId="320"/>
            <ac:cxnSpMk id="2" creationId="{84CD31E5-905E-50C5-04F5-EDCE8835958B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569" v="2713"/>
        <pc:sldMkLst>
          <pc:docMk/>
          <pc:sldMk cId="1947371357" sldId="321"/>
        </pc:sldMkLst>
        <pc:spChg chg="add del mod">
          <ac:chgData name="이지운" userId="d5dfea2c-d399-4941-b35a-d6891388e25d" providerId="ADAL" clId="{96B5CF96-4C85-4ED5-81AE-71E63DB1E4CD}" dt="2023-01-10T08:38:27.180" v="1846"/>
          <ac:spMkLst>
            <pc:docMk/>
            <pc:sldMk cId="1947371357" sldId="321"/>
            <ac:spMk id="2" creationId="{94ABA40D-9F2E-6FE4-179D-7DD344FDAF5B}"/>
          </ac:spMkLst>
        </pc:spChg>
        <pc:spChg chg="del">
          <ac:chgData name="이지운" userId="d5dfea2c-d399-4941-b35a-d6891388e25d" providerId="ADAL" clId="{96B5CF96-4C85-4ED5-81AE-71E63DB1E4CD}" dt="2023-01-10T08:38:01.562" v="1836" actId="478"/>
          <ac:spMkLst>
            <pc:docMk/>
            <pc:sldMk cId="1947371357" sldId="321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57:01.937" v="2315" actId="20577"/>
          <ac:spMkLst>
            <pc:docMk/>
            <pc:sldMk cId="1947371357" sldId="321"/>
            <ac:spMk id="10" creationId="{1E586210-2D10-C111-1B6C-9A5DCAB4A0E6}"/>
          </ac:spMkLst>
        </pc:spChg>
        <pc:picChg chg="del">
          <ac:chgData name="이지운" userId="d5dfea2c-d399-4941-b35a-d6891388e25d" providerId="ADAL" clId="{96B5CF96-4C85-4ED5-81AE-71E63DB1E4CD}" dt="2023-01-10T08:38:01.848" v="1837" actId="478"/>
          <ac:picMkLst>
            <pc:docMk/>
            <pc:sldMk cId="1947371357" sldId="321"/>
            <ac:picMk id="17410" creationId="{18F37D48-D2A9-D750-0F61-CDE85E829963}"/>
          </ac:picMkLst>
        </pc:picChg>
        <pc:picChg chg="add mod">
          <ac:chgData name="이지운" userId="d5dfea2c-d399-4941-b35a-d6891388e25d" providerId="ADAL" clId="{96B5CF96-4C85-4ED5-81AE-71E63DB1E4CD}" dt="2023-01-10T08:38:20.272" v="1844" actId="1076"/>
          <ac:picMkLst>
            <pc:docMk/>
            <pc:sldMk cId="1947371357" sldId="321"/>
            <ac:picMk id="23554" creationId="{38306EEB-2062-649F-FB77-A0B7C597DCBC}"/>
          </ac:picMkLst>
        </pc:picChg>
        <pc:cxnChg chg="add mod modVis">
          <ac:chgData name="이지운" userId="d5dfea2c-d399-4941-b35a-d6891388e25d" providerId="ADAL" clId="{96B5CF96-4C85-4ED5-81AE-71E63DB1E4CD}" dt="2023-01-10T08:58:38.569" v="2713"/>
          <ac:cxnSpMkLst>
            <pc:docMk/>
            <pc:sldMk cId="1947371357" sldId="321"/>
            <ac:cxnSpMk id="2" creationId="{B9211AD6-D368-3BB5-E81F-316488190F9A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599" v="2732"/>
        <pc:sldMkLst>
          <pc:docMk/>
          <pc:sldMk cId="1764931524" sldId="322"/>
        </pc:sldMkLst>
        <pc:spChg chg="add mod">
          <ac:chgData name="이지운" userId="d5dfea2c-d399-4941-b35a-d6891388e25d" providerId="ADAL" clId="{96B5CF96-4C85-4ED5-81AE-71E63DB1E4CD}" dt="2023-01-10T08:42:57.208" v="1960"/>
          <ac:spMkLst>
            <pc:docMk/>
            <pc:sldMk cId="1764931524" sldId="322"/>
            <ac:spMk id="2" creationId="{04DBBB49-8203-F420-6CE4-7805C4D9A153}"/>
          </ac:spMkLst>
        </pc:spChg>
        <pc:spChg chg="mod">
          <ac:chgData name="이지운" userId="d5dfea2c-d399-4941-b35a-d6891388e25d" providerId="ADAL" clId="{96B5CF96-4C85-4ED5-81AE-71E63DB1E4CD}" dt="2023-01-10T08:41:57.931" v="1914" actId="20577"/>
          <ac:spMkLst>
            <pc:docMk/>
            <pc:sldMk cId="1764931524" sldId="322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7:09.753" v="2317" actId="20577"/>
          <ac:spMkLst>
            <pc:docMk/>
            <pc:sldMk cId="1764931524" sldId="322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43:36.141" v="2011"/>
          <ac:spMkLst>
            <pc:docMk/>
            <pc:sldMk cId="1764931524" sldId="322"/>
            <ac:spMk id="11" creationId="{2F3BB863-781E-5BC4-8D01-D2229FAD6B6C}"/>
          </ac:spMkLst>
        </pc:spChg>
        <pc:spChg chg="add mod">
          <ac:chgData name="이지운" userId="d5dfea2c-d399-4941-b35a-d6891388e25d" providerId="ADAL" clId="{96B5CF96-4C85-4ED5-81AE-71E63DB1E4CD}" dt="2023-01-10T08:44:13.279" v="2080" actId="1076"/>
          <ac:spMkLst>
            <pc:docMk/>
            <pc:sldMk cId="1764931524" sldId="322"/>
            <ac:spMk id="14" creationId="{F3FFD07A-4AC2-BF9A-058E-82EE9488C36C}"/>
          </ac:spMkLst>
        </pc:spChg>
        <pc:spChg chg="add mod">
          <ac:chgData name="이지운" userId="d5dfea2c-d399-4941-b35a-d6891388e25d" providerId="ADAL" clId="{96B5CF96-4C85-4ED5-81AE-71E63DB1E4CD}" dt="2023-01-10T08:44:32.616" v="2112" actId="1076"/>
          <ac:spMkLst>
            <pc:docMk/>
            <pc:sldMk cId="1764931524" sldId="322"/>
            <ac:spMk id="15" creationId="{04F995D1-D056-918C-C942-2B8DF537B253}"/>
          </ac:spMkLst>
        </pc:spChg>
        <pc:picChg chg="add mod">
          <ac:chgData name="이지운" userId="d5dfea2c-d399-4941-b35a-d6891388e25d" providerId="ADAL" clId="{96B5CF96-4C85-4ED5-81AE-71E63DB1E4CD}" dt="2023-01-10T08:43:35.536" v="2010"/>
          <ac:picMkLst>
            <pc:docMk/>
            <pc:sldMk cId="1764931524" sldId="322"/>
            <ac:picMk id="8" creationId="{B0EF2405-C283-6695-C84F-1D5CB2EA4B37}"/>
          </ac:picMkLst>
        </pc:picChg>
        <pc:picChg chg="add mod">
          <ac:chgData name="이지운" userId="d5dfea2c-d399-4941-b35a-d6891388e25d" providerId="ADAL" clId="{96B5CF96-4C85-4ED5-81AE-71E63DB1E4CD}" dt="2023-01-10T08:44:16.304" v="2081" actId="1076"/>
          <ac:picMkLst>
            <pc:docMk/>
            <pc:sldMk cId="1764931524" sldId="322"/>
            <ac:picMk id="13" creationId="{22538959-997A-D0BB-65C3-97512CD438DA}"/>
          </ac:picMkLst>
        </pc:picChg>
        <pc:picChg chg="del">
          <ac:chgData name="이지운" userId="d5dfea2c-d399-4941-b35a-d6891388e25d" providerId="ADAL" clId="{96B5CF96-4C85-4ED5-81AE-71E63DB1E4CD}" dt="2023-01-10T08:42:03.397" v="1915" actId="478"/>
          <ac:picMkLst>
            <pc:docMk/>
            <pc:sldMk cId="1764931524" sldId="322"/>
            <ac:picMk id="23554" creationId="{38306EEB-2062-649F-FB77-A0B7C597DCBC}"/>
          </ac:picMkLst>
        </pc:picChg>
        <pc:picChg chg="add del mod">
          <ac:chgData name="이지운" userId="d5dfea2c-d399-4941-b35a-d6891388e25d" providerId="ADAL" clId="{96B5CF96-4C85-4ED5-81AE-71E63DB1E4CD}" dt="2023-01-10T08:42:55.437" v="1959" actId="478"/>
          <ac:picMkLst>
            <pc:docMk/>
            <pc:sldMk cId="1764931524" sldId="322"/>
            <ac:picMk id="25602" creationId="{AF238A01-2CAC-D120-990C-A194BBED66CD}"/>
          </ac:picMkLst>
        </pc:picChg>
        <pc:cxnChg chg="add mod modVis">
          <ac:chgData name="이지운" userId="d5dfea2c-d399-4941-b35a-d6891388e25d" providerId="ADAL" clId="{96B5CF96-4C85-4ED5-81AE-71E63DB1E4CD}" dt="2023-01-10T08:58:38.599" v="2732"/>
          <ac:cxnSpMkLst>
            <pc:docMk/>
            <pc:sldMk cId="1764931524" sldId="322"/>
            <ac:cxnSpMk id="3" creationId="{A46957B6-6AA6-17BB-C32F-C087E2930EAE}"/>
          </ac:cxnSpMkLst>
        </pc:cxnChg>
      </pc:sldChg>
    </pc:docChg>
  </pc:docChgLst>
  <pc:docChgLst>
    <pc:chgData name="이지운" userId="d5dfea2c-d399-4941-b35a-d6891388e25d" providerId="ADAL" clId="{34C04724-684C-3043-8929-32E7C75EB618}"/>
    <pc:docChg chg="custSel modSld">
      <pc:chgData name="이지운" userId="d5dfea2c-d399-4941-b35a-d6891388e25d" providerId="ADAL" clId="{34C04724-684C-3043-8929-32E7C75EB618}" dt="2023-07-29T08:19:59.137" v="5" actId="7634"/>
      <pc:docMkLst>
        <pc:docMk/>
      </pc:docMkLst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1733054260" sldId="338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1733054260" sldId="338"/>
            <ac:inkMk id="3" creationId="{8C84308D-C3B3-C351-4A07-FB8DFCDF9E27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2671909754" sldId="339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2671909754" sldId="339"/>
            <ac:inkMk id="8" creationId="{6451084A-F673-DED6-6E6D-D13E80D18FE9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538664374" sldId="343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538664374" sldId="343"/>
            <ac:inkMk id="8" creationId="{A2865E42-94D8-9184-037F-234A7792C1F9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3621716665" sldId="345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3621716665" sldId="345"/>
            <ac:inkMk id="8" creationId="{C3DF1AEB-7A7A-DB14-D473-8083F86634C6}"/>
          </ac:inkMkLst>
        </pc:inkChg>
      </pc:sldChg>
      <pc:sldChg chg="addSp">
        <pc:chgData name="이지운" userId="d5dfea2c-d399-4941-b35a-d6891388e25d" providerId="ADAL" clId="{34C04724-684C-3043-8929-32E7C75EB618}" dt="2023-07-27T07:44:01.832" v="2" actId="7634"/>
        <pc:sldMkLst>
          <pc:docMk/>
          <pc:sldMk cId="3759182255" sldId="346"/>
        </pc:sldMkLst>
        <pc:inkChg chg="add">
          <ac:chgData name="이지운" userId="d5dfea2c-d399-4941-b35a-d6891388e25d" providerId="ADAL" clId="{34C04724-684C-3043-8929-32E7C75EB618}" dt="2023-07-27T07:44:01.832" v="2" actId="7634"/>
          <ac:inkMkLst>
            <pc:docMk/>
            <pc:sldMk cId="3759182255" sldId="346"/>
            <ac:inkMk id="3" creationId="{37C67C16-80B2-8F00-B5BE-F1BB0200EE48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732334186" sldId="34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732334186" sldId="348"/>
            <ac:inkMk id="3" creationId="{7763E91D-149E-F1B9-E5CC-0CA302FBF3B9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887630937" sldId="35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887630937" sldId="351"/>
            <ac:inkMk id="3" creationId="{E666E2F2-A680-ADEE-057A-F49147AED138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419138638" sldId="35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419138638" sldId="352"/>
            <ac:inkMk id="3" creationId="{C579418E-8E9A-FF5A-3CAF-7DEA858137B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540166139" sldId="353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540166139" sldId="353"/>
            <ac:inkMk id="3" creationId="{FE89661F-0EE3-98DE-A6F5-E5AC9B201F46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782439804" sldId="35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782439804" sldId="358"/>
            <ac:inkMk id="3" creationId="{31E0DB88-34F5-01BE-4514-DD8EAB2A62B9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081540974" sldId="360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081540974" sldId="360"/>
            <ac:inkMk id="3" creationId="{0332C134-36D5-0751-89DA-1FE06A6EE0A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926132101" sldId="36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926132101" sldId="361"/>
            <ac:inkMk id="3" creationId="{F2FB405E-20E0-178F-8E70-D3EE07EE8DD7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392404475" sldId="36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392404475" sldId="362"/>
            <ac:inkMk id="3" creationId="{30F862C1-9903-2AC7-FF00-5BBDE16F8C80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791527320" sldId="363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791527320" sldId="363"/>
            <ac:inkMk id="3" creationId="{AFF0C918-1012-1E90-CD5F-12E833132313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837776214" sldId="365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837776214" sldId="365"/>
            <ac:inkMk id="3" creationId="{23E98EC0-11EE-97D4-7BC1-B69B7F8065A2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71883634" sldId="366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71883634" sldId="366"/>
            <ac:inkMk id="3" creationId="{2EE9488F-FFFA-712D-0675-0F38CCEC5363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62288665" sldId="367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62288665" sldId="367"/>
            <ac:inkMk id="3" creationId="{13F084C7-06E8-F560-4C8F-7B696597486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773771788" sldId="36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773771788" sldId="368"/>
            <ac:inkMk id="3" creationId="{1E0ADCD9-4075-81FE-3889-741226D08E8A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506947774" sldId="369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506947774" sldId="369"/>
            <ac:inkMk id="11" creationId="{D19535B6-1324-808C-A0A3-1741CE598712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590552193" sldId="37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590552193" sldId="371"/>
            <ac:inkMk id="3" creationId="{6301B30F-089B-7AFF-72AE-01E0BBB499BF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47931453" sldId="37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47931453" sldId="372"/>
            <ac:inkMk id="3" creationId="{6C54A61C-E613-E526-F710-2200840CE2D6}"/>
          </ac:inkMkLst>
        </pc:inkChg>
      </pc:sldChg>
      <pc:sldChg chg="addSp">
        <pc:chgData name="이지운" userId="d5dfea2c-d399-4941-b35a-d6891388e25d" providerId="ADAL" clId="{34C04724-684C-3043-8929-32E7C75EB618}" dt="2023-07-27T07:50:13.324" v="3" actId="7634"/>
        <pc:sldMkLst>
          <pc:docMk/>
          <pc:sldMk cId="3478369758" sldId="374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3478369758" sldId="374"/>
            <ac:inkMk id="3" creationId="{A9E05BC0-0EE1-6F1C-F5CA-A5D29E2E5EB7}"/>
          </ac:inkMkLst>
        </pc:inkChg>
      </pc:sldChg>
      <pc:sldChg chg="addSp">
        <pc:chgData name="이지운" userId="d5dfea2c-d399-4941-b35a-d6891388e25d" providerId="ADAL" clId="{34C04724-684C-3043-8929-32E7C75EB618}" dt="2023-07-29T08:19:59.137" v="5" actId="7634"/>
        <pc:sldMkLst>
          <pc:docMk/>
          <pc:sldMk cId="3335133462" sldId="375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3335133462" sldId="375"/>
            <ac:inkMk id="3" creationId="{BAC59617-3C0A-15B7-D76B-216A2E7D5814}"/>
          </ac:inkMkLst>
        </pc:inkChg>
        <pc:inkChg chg="add">
          <ac:chgData name="이지운" userId="d5dfea2c-d399-4941-b35a-d6891388e25d" providerId="ADAL" clId="{34C04724-684C-3043-8929-32E7C75EB618}" dt="2023-07-29T08:19:59.137" v="5" actId="7634"/>
          <ac:inkMkLst>
            <pc:docMk/>
            <pc:sldMk cId="3335133462" sldId="375"/>
            <ac:inkMk id="8" creationId="{52351FF9-C9C3-B9D9-0FB2-40272532EBC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24037740" sldId="377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24037740" sldId="377"/>
            <ac:inkMk id="3" creationId="{7E881AA5-C9F0-59E6-03A0-983F8FD0C09F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470409355" sldId="378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470409355" sldId="378"/>
            <ac:inkMk id="8" creationId="{CB7C13CA-4BA4-8683-ECC1-614BE826770C}"/>
          </ac:inkMkLst>
        </pc:inkChg>
      </pc:sldChg>
      <pc:sldChg chg="addSp">
        <pc:chgData name="이지운" userId="d5dfea2c-d399-4941-b35a-d6891388e25d" providerId="ADAL" clId="{34C04724-684C-3043-8929-32E7C75EB618}" dt="2023-07-27T07:50:13.324" v="3" actId="7634"/>
        <pc:sldMkLst>
          <pc:docMk/>
          <pc:sldMk cId="2517780259" sldId="381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2517780259" sldId="381"/>
            <ac:inkMk id="3" creationId="{06A70A37-48E0-BCA9-97D2-9BBB60CB5A3A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54694308" sldId="384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354694308" sldId="384"/>
            <ac:inkMk id="8" creationId="{67459840-E898-E59C-0127-A89DDFD604B2}"/>
          </ac:inkMkLst>
        </pc:inkChg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54694308" sldId="384"/>
            <ac:inkMk id="12" creationId="{175F6A6F-5B9F-1AB6-8396-76F7F3BB6CB4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75414991" sldId="385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75414991" sldId="385"/>
            <ac:inkMk id="3" creationId="{00258D25-677E-6907-DEB6-76FAFEEABD53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158493621" sldId="386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158493621" sldId="386"/>
            <ac:inkMk id="3" creationId="{558FAB06-0679-8091-312B-2220AC9F46F6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109636191" sldId="387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109636191" sldId="387"/>
            <ac:inkMk id="3" creationId="{704803CF-F427-2D26-D601-8A4315F1CFC2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516697171" sldId="388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516697171" sldId="388"/>
            <ac:inkMk id="3" creationId="{509B81E3-9D05-282C-E0AA-51339ADBE45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4252358801" sldId="390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4252358801" sldId="390"/>
            <ac:inkMk id="11" creationId="{D66162F8-FD8C-4781-8556-6902EBFF5135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572287829" sldId="391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572287829" sldId="391"/>
            <ac:inkMk id="3" creationId="{680010AB-BF33-FAAE-434C-F351EBB45C1C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43589899" sldId="393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43589899" sldId="393"/>
            <ac:inkMk id="3" creationId="{152EF53B-10DD-8E07-42DF-36A9AB89BA61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878752585" sldId="394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878752585" sldId="394"/>
            <ac:inkMk id="8" creationId="{EEFDA51F-CC93-EC1A-9C5B-72378074D2D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97506928" sldId="396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97506928" sldId="396"/>
            <ac:inkMk id="8" creationId="{7D4DC8FD-8326-5DEB-4171-B7E205BC5FF1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6839 10037 18001,'6'-8'-531,"2"-3"501,7 6 0,5 0 1,5 5-1,7 0 0,8 0 1,5 0-1,9-1 0,9-4 1,13-4-1,-31 3 0,2-1 1,5-1-1,2 0 0,6 0 1,1-1-1,3-1 0,2 1 1,2 0-1,0 0 0,-2 1 1,0 1-1,1-1 0,1 1 1,-3 0-1,1 0 0,-1 0 1,1 0-1,-3 0 0,-1 0 1,-2 0-1,0 0 83,-4-1 1,0 1 0,0 2-1,0 1 1,-5-1 0,-1 0-1,-2 0 1,-1-1 0,-4 1-1,-1-1 1,34-5 0,-10 2-1,-10-2 1,-12 0 0,-14 0-1,-13 1 1,-12 1 0,-11-1-1,-15 1-31,-15-2 0,-21 4 0,-19 3 0,31 2 0,-2 2 0,-5 0 0,-3 0 1,-7 1-1,-2 1 0,-6 1 0,-3 2 0,-5 2 0,-3 2 0,26-3 1,-1 1-1,-1 0 0,0 1 0,-1 1 0,0 0 0,1-1 0,0 1 1,0 0-1,0 1 0,-1 0 0,1 0-122,-1 1 0,0 0 0,0 1 0,1-1 0,-1 0 0,1 1 0,0 1 0,0 1 1,2-1-1,-22 5 0,2 0 0,11 0 0,2-1 0,8-1 0,4 0 0,7-2 0,2 0 1,-25 10-1,21-7 0,23-6 0,24-6 215,17-4 0,14-2 0,21-5 0,12-7 1,-27 4-1,1-1 0,4 0 0,0-1 1,3 0-1,1 0 0,1 1 0,0 0 0,1-1 1,0 1-1,0 1 0,1 1 0,1 0 1,0 0-1,3 0 0,1 0-121,2-2 1,1 1 0,1 3 0,1 1 0,2-1-1,1 0 1,-2 1 0,0 2 0,-1 1 0,0 1 0,-2 0-1,-1 0 1,-3 1 0,-1 0 0,-5 0 0,0 0 0,-4 0-1,0 0 1,35 0 0,-4 2 0,-9 1-931,-7 1 937,-13 1 0,-19-5 0,-10-1 0,-9-4 0,-10-5 0,-12-2 0,-14-1 0,-15 2 0,-22 3 0,24 5 0,-2 0 1,-6 1-1,-2 1 0,-4 0 0,-1 0 0,-3 2 0,-1 0 0,-3 1 0,-2 0 0,-2 3 0,-1 0 0,-1 1 0,-1 2 1,2 1-1,1 1 0,2 2 0,2 1 0,3 2 0,1 0 0,2 2 0,1 1 0,5-1 0,2 1-1258,6-1 0,2 1 0,-20 10 1213,32-4 0,12-1 0,10 6 0</inkml:trace>
  <inkml:trace contextRef="#ctx0" brushRef="#br0">9924 4094 10454,'-14'-8'37,"2"-4"0,2-7 1,5-2-1,5 1 1,7 1-1,10 1 1,15 3-1,15 4 1,11 3-1,12 5 0,7 3 1,-34 1-1,1 2 1,2 2-1,1 1 1,4 3-1,1 1 1,3 3-1,1 1 1,3 2-1,2 1-57,2 1 1,0 1 0,0-1 0,1 0-1,4 2 1,3-1 0,1 0 0,1-1 0,3 0-1,3-1 1,-23-6 0,1-1 0,0 0 0,3 0-1,1 1 1,0-2 0,3 1 0,1-2 0,0 1-1,1-1 1,1 0 0,-1 0 0,4-1 0,0-1-1,0 0 1,3-1 0,0 0 0,1 0-1,4 0 1,0 0 0,1 0 0,-18-2 0,0 1-1,1-1 1,-1 1 0,2-1 0,1 1 0,-1 0-1,0-1 80,0 1 1,0-1 0,-1 1 0,1-1 0,0 1 0,0-1 0,-1 0 0,1 0 0,2 0 0,0 0 0,-1-1 0,2 1 0,-1-1 0,1 1 0,0-1 0,0 0 0,0 1 0,0 0 0,0 0 0,0 0 0,0 0 0,0 0 0,0 0 0,0 0 0,-1 1 0,-1 0 0,0 0 0,0 0 0,0 0 0,0 0 0,-1 1 0,1-1 0,-2 1 0,1 0 0,-1 0 0,0-1 0,0 1 0,0 0 0,0-1 0,-1 1 0,18 2 0,1 0 0,-2 0 0,-3 0 0,0 1 0,-1 0-68,-3 1 1,-2 0 0,0 0 0,-5 1 0,0-1 0,-1 1 0,-2-1 0,0 1 0,0-1-1,-2 1 1,-1-1 0,0 1 0,-2-1 0,-1 1 0,0-1 0,25 5 0,-2-1 0,-5 0 0,-2-1-1,-3 0 1,-2 0 0,-2 0 0,-1 1 0,-2 0 0,-1-1 0,-3 1 0,-3 0 0,-6-2 0,-1 0-737,30 9 1,-17-1 0,-16-4 0,-10-1 742,-15 0 0,-5-3 0,-10 3 0,1 4 0</inkml:trace>
  <inkml:trace contextRef="#ctx0" brushRef="#br0">12199 3426 18547,'35'-71'78,"0"0"0,-16 35 1,1 1-1,17-33 0,-3 6 1,-2 10-1,-4 6 1,-4 4-1,-5 1 0,-5 3 1,-4 6 34,-6 7 0,-4 12 0,-9 16 1,-15 18-1,-20 20 0,14-11 1,-3 2-1,-7 7 0,-2 2 1,-6 7-1,-1 2 0,-4 6 1,-3 2-1,17-17 0,0 0 1,-1 2-1,-3 2 0,0 1 0,-1 0 1,-2 3-1,-2 1 0,0 1 1,-5 5-1,0 1 0,-2 1 1,11-11-1,0 0 0,-1 1 1,0 1-37,-3 3 0,0 1 1,0 0-1,-1 1 0,-3 2 1,-1 1-1,0 1 1,1 0-1,0 0 0,1 2 1,0-1-1,-1 1 0,0 0 1,-1 0-1,0 1 1,0-1-1,9-11 0,1 1 1,-1-1-1,0 0 0,1 1 1,-1-1-1,1 1 1,0-1-1,1 1 0,-1 0 1,0-1-1,1 0 0,0 0 1,0 0-1,1-1 1,-9 12-1,1-1 0,1-1 1,0 1-1,2-2 0,1-1 1,0 1-1,1-1 1,2-2-1,1 0 0,0 0 1,1 0-1,1-1 1,2-1-1,-1 1 0,2-1 1,-10 15-1,2 0 0,1 0-233,3-3 1,1 0 0,1-1-1,2-2 1,0 0 0,1-1-1,1-4 1,1 0 0,0-1-1,1 0 1,-1 0 0,0-1 0,2 0-1,-1 0 1,1-1 0,0-1-1,1-1 1,1 0 0,0-3-1,1 0 1,-1-1 0,-12 21-1,0-1 1,2-3 0,-1 0 0,1-3-1,1-1 1,0-2 0,1 0-1,2-4 1,-1 1 155,3-3 0,0 1 0,4 0 0,1-1 0,4-3 0,-1 1 0</inkml:trace>
  <inkml:trace contextRef="#ctx0" brushRef="#br0">18142 4393 8351,'-28'0'289,"4"0"0,2 0 1,1-2-1,4-1 1,1-2-1,4 4 0,2 4 1,5 6-1,5 4 1,5 3-1,6 3 0,8 5 1,10 4-1,7 4-185,5 1 0,10 6 0,4-2 0,5 0 0,0 0 0,-2-1 0,-2 0 0,-6 4 0,-9 1 1,-12 2-1,-13-1 0,-13 3 0,-14 2 0,-18 5-125,-15 3 1,12-26 0,-2-1 0,-3 1 0,-2-1-1,-3 1 1,-1 1 0,-3-1 0,0 0 0,-1 0-1,-1-1 1,3-3 0,0-1 0,3-3 0,2-1-1,-30 11 1,14-5 0,13-9 0,16-6-1180,16-6 1,19-10 0,20-6 1199,9-6 0,10-12 0,4-7 0</inkml:trace>
  <inkml:trace contextRef="#ctx0" brushRef="#br0">19223 4336 11221,'6'16'77,"4"4"0,5 9 0,8 10 1,7 10-1,4 10 0,6 2 1,1 2-1,2-4 0,-1-4 1,1-6-1,-1-6 0,0-12 1,-3-10-78,-1-10 0,0-11 0,5-8 0</inkml:trace>
  <inkml:trace contextRef="#ctx0" brushRef="#br0">20133 4350 8299,'-21'8'177,"-1"0"0,-6-3 0,-2 7 0,-5 14 0,-8 18 0,16-13 0,-1 3 0,-6 6 0,-3 3 0,-8 6 0,-2 2 0,-6 4 0,-3 2 0,16-16 0,0 0 0,-1 0 0,-1 2 1,0 1-1,-1 0 0,0 2 0,-1 0 0,0 0 0,0 0 0,-1 0 0,0-1-76,-1 0 1,0-1-1,0 0 1,3-2-1,-1 0 1,2-1-1,-16 13 1,2-1-1,3-3 1,0 0-1,4-5 1,0 0-1,5-5 1,1-1-1,7-6 1,3-2-1,-14 18 1,20-14-102,16-10 0,20-10 0,7-9 0</inkml:trace>
  <inkml:trace contextRef="#ctx0" brushRef="#br0">8147 7208 12744,'-14'-7'252,"0"4"1,1-3-1,4 4 1,4 12 0,5 12-1,3 16 1,3 12 0,2 12-1,2 9 1,-1 8 0,-3-37-1,-1 1 1,2 1 0,1 1-269,0 0 0,1 0 0,2-3 0,2 0 0,7 30 0,2-9 0,4-12 0,2-10 1,4-11-1,2-13 0,3-18 0,4-21 0,6-19 0,-18 13 0,1-3 0,4-5 1,1-2 60,4-6 1,1 0 0,2-2 0,0 0 0,0-1-1,1 1 1,-1 0 0,0 0 0,-2 2 0,-1 0 0,-4 1-1,-1 2 1,-4 4 0,-3 1 196,17-21 1,-7 7 0,-9 14 0</inkml:trace>
  <inkml:trace contextRef="#ctx0" brushRef="#br0">6839 6724 16415,'-6'-8'-28,"6"4"1,9 1 0,9-1 0,5 0 0,6 1-1,4 1 1,7 2 0,4 0 0,3 2 0,-1 2 0,-3 6-1,-7 4 1,-8 6 0,-9 9 403,-8 7 1,-7 7 0,-16 4 0,-11 5 0,-14 5 0,-8 3 0,18-29 0,0 0-1,-2-1 1,-1 0 0,0-1 0,-1 0 0,1 0 0,1-1 0,-23 28 0,11-8-1,14-11-2070,16-17 0,30-20 1727,24-19 0,22-22 0,-29 12 1,0 0-1</inkml:trace>
  <inkml:trace contextRef="#ctx0" brushRef="#br0">7678 6426 15410,'-14'-14'517,"-2"1"0,-1 3 1,-5 7-1,-5 10 0,-10 13 1,-5 18-1,-7 17 0,23-20 1,1 3-1,-1 5 1,2 3-1,0 4 0,2 2 1,2 3-1,3 1 0,3 0 1,2 1-1,2 0 1,2-1-533,1-2 1,3 1 0,5 0-1,4-1 1,4-5 0,3 0 0,2-5-1,4-2 1,1-3 0,4-3 0,3-4-1,2-3 1,3-1 0,3-2 0,2-3-1,2-2 1,1-3 0,1-3 0,-1-3-1,1-3 1,39 2 0,-39-8 0,1-1-40,1-2 0,2-2 1,8-3-1,1-3 0,4-3 1,1 0-1</inkml:trace>
  <inkml:trace contextRef="#ctx0" brushRef="#br0">11318 2346 8671,'-8'-22'516,"-3"-4"1,4 6 0,1-1 0,0 1-1,3 2 1,1 6 0,2 10 0,-1 16-369,-4 16 0,-3 18 1,-5 12-1,2 14 1,6-29-1,1 2 1,-1 6-1,0 3 1,1 8-1,0 3 1,1 10-1,0 4 1,1-20-1,1 3 0,-1 2 1,1 7-1,-1 3 1,1 2-1,-1-13 1,1 1-1,0 2 1,0 0-1,0 5 1,-1 2-1,1 0 1,0 1-1,0 3 0,0 1 1,0 0-1,1 0 1,0 0-1,0 0 1,0 0-1,0 1-180,0-2 0,1 1 1,0-1-1,0 0 1,1-3-1,1 0 1,0 0-1,0-1 1,0-1-1,-1 0 1,0-1-1,1 0 1,-1-3-1,1-1 1,0-1-1,0 0 1,-1-3-1,1-1 0,0-1 1,0-1-1,0 16 1,0-2-1,0-1 1,1-4-1,-1-2 1,1-2-1,1-4 1,-1-1-1,1-2 1,1-4-1,0 0 1,0-2-1,4 20 1,0-3-1,1-9 1,1-4-1,-1-10 0,1-4 1,12 22-2941,0-15 1,-7-26 2968,2-11 0,-3-28 1,-2-10-1</inkml:trace>
  <inkml:trace contextRef="#ctx0" brushRef="#br0">10792 2829 8112,'-10'-2'212,"2"-2"1,2-7 0,4-7 0,6-5 0,7-7 0,6-8 0,8-10 0,7-7 0,6-8 0,-18 29 0,1-2 0,1-1 0,0-1 20,2-2 1,0 1-1,-4 1 1,-1 1-1,1 1 1,-1 0-1,15-28 1,-11 15-1,-4 13 1,-8 16-1,-3 13 1,-3 18-1,1 15 1,5 13-1,5 12 1,5 12-1,-1 8-410,1 5 0,-11-35 0,0 0 0,-1 0 0,0 0 0,1 2 0,0-1 0,0 2 0,1-1 0,0-2 0,0-1 0,9 34 1,3-9-1,-3-7 0,1-7 0,-4-12 177,-1-13 0,-2-6 0,0-12 0</inkml:trace>
  <inkml:trace contextRef="#ctx0" brushRef="#br0">10024 2573 8499,'-21'0'344,"1"0"0,-4 0 0,5 0 0,7 0 0,7 0 0,11 0 0,12 0 0,10 0 0,8 0 0,5 0 0,2 0-267,0 0 1,-5 0-1,0 0 1,-1 0 0,0 0-1,-4 0 1,-5 0 0,-4 0-1,-3 0 1,-4 2-1,-6 4-119,-13 8 0,-5 8 1,-17 13-1,-3 8 0,-3 9 1,-3 6-1,0 7 1,1 1-1,4 2 0,6-4 1,6-4-1,6-5 1,7-5-86,6-7 0,7-8 0,9-13 1,4-8-1,4-8 0,2-4 1,-1-2-1,1-3 0,-1-5 1,0-6-1,2-4 0,0-1-114,-1 1 0,1 0 0,-13 7 0,-3 3 0,-2 0 241,-1 0 0,-11-7 0,-2-8 0</inkml:trace>
  <inkml:trace contextRef="#ctx0" brushRef="#br0">9996 2929 8400,'-29'0'328,"7"0"1,3 0 0,6 0 0,12 0 0,15 0 0,18 0 0,13 0 0,12 0 0,8-2 0,8-3 0,6-6 0,-36 3 0,2-1-220,3-3 0,1 0 1,3-1-1,1-1 0,3 1 1,-1-1-1,-5 2 1,-2 1-1,-6 1 0,-2 1 1,28-5-110,-11 4 0,-13 4 0,-9 6 0</inkml:trace>
  <inkml:trace contextRef="#ctx0" brushRef="#br0">8574 4023 14559,'0'-14'284,"-7"0"1,-2 1 0,-2 2 0,0 3 0,1 2 0,-1 3-1,-1 3 1,-1 4 0,2 6 0,1 3 0,1 1 0,1 2 0,3 3-1,2 4 1,0 4 0,-2 2 0,4 1-281,4 3 0,5 8 0,6 8 0,2 3 1,4 8-1,9 11 0,-12-30 0,2 2 1,2 3-1,1 1 0,1 2 0,1 1 1,2 2-1,2 1 0,1 2 0,2 2 1,2 3-1,2 1 0,1 5 0,0 0 19,2 1 1,0 0-1,1 1 1,0 0 0,-1-3-1,1 1 1,3 0 0,3 0-1,-13-21 1,1-1 0,2 0-1,1 0 1,1 0 0,2-1-1,0 0 1,2-1 0,0 0-1,2-2 1,1-1 0,0-1-1,3-2 1,1-1-1,1-1 1,3-1 0,2-1-1,1-2 1,4 0 0,0-2-1,2-1 1,2 0 0,0-3-1,2 0 1,1-3 0,1 0-1,1-3 4,-1-2 1,2-2 0,0-2 0,5 0 0,2-3 0,0-1 0,3-4 0,0-1 0,1-2 0,-17-1-1,-1 0 1,1-1 0,1-1 0,1-2 0,0 0 0,1-2 0,0-1 0,2-1 0,0-2 0,1-1 0,-1-1-1,2-2 1,-1-1 0,0-2 0,1 0 0,2-2 0,0-1 0,0-1 0,0-1 0,1-2 0,0-2-1,1 0 1,0-1 0,-13 4 0,1-1 0,0 0 0,0-1 0,0-1 0,2-1 0,-1 0 0,1-1 0,-1-1-1,1 0 1,1-2 0,0 0 0,0 0 0,0-2 0,0 1-122,0-2 0,-1 0 1,1 0-1,-1-1 0,0 0 1,2-1-1,-1 0 1,1-1-1,-1 0 0,0-1 1,3-1-1,-1-2 1,0 0-1,1-1 0,-1 0 1,1 0-1,0-1 1,0 0-1,0 0 0,0-1 1,-12 8-1,0-1 1,0 0-1,1-1 0,-2 1 1,1-1-1,10-7 1,0 0-1,-1 0 0,0-1 1,0 0-1,-2 1 1,0 0-1,0-1 0,-1 0 1,0 1-1,-1-1 1,-1 0-1,0 0 0,0 0 1,-1-1-1,0 0 1,-1 0-1,0 0 0,-1 0 1,0 0-1,-1 0 1,-1 0-1,0 0 0,-1 1 1,-1-1-1,-1 1 1,-2 1-1,0 0 0,0 0 1,-2 0-1,8-8 0,-1 1 1,-1 0-1,-1 0-397,-4 3 1,0 0-1,-2 0 1,-1 0 0,9-11-1,-3 0 1,-1 2 0,-4 5-1,-2 2 1,-3 0 0,-5 4-1,-2 1 1,-4 0 0,6-13-1,-6 1 1,-10 12 0,-6 2 490,0-22 0,-19 11 0,-15 12 0,-12 3 0</inkml:trace>
  <inkml:trace contextRef="#ctx0" brushRef="#br0">12327 1791 13634,'-8'-14'367,"-4"1"0,2 2 0,-1 2 0,0-2 0,3 1 0,3 4 0,5 8-277,4 4 1,7 10-1,-2 7 1,4 6 0,1 4-1,2 7 1,1 7 0,4 10-1,1 8 1,2 7-1,-12-32 1,-1 1 0,1 4-1,0 1 1,1 5 0,-1 1-1,2 4 1,-1 0-113,2 2 0,-2 1 1,-1 3-1,-1 1 0,-2-2 1,1 1-1,-2 1 1,1 0-1,-1 1 0,0-1 1,0-1-1,0-1 0,-2-2 1,0 0-1,1-1 1,-1 0-1,-1-1 0,1 0 1,0 1-1,-1 0 1,-1 2-1,0 0 0,-1 3 1,0-1-1,-1 1 0,-1 1 6,0 1 1,0 1 0,-1 5 0,0 1-1,-1 7 1,0 0 0,0-24 0,0 1-1,-1-1 1,-1 1 0,-1 1 0,0-1-1,-1 2 1,-1 0 0,1 0 0,-2 1-1,0 1 1,0 0 0,0 1 0,0 2-1,-1-1 1,0 1 0,0-1 0,0 1-1,0-1 1,1 1 0,-1-2 0,0-1-1,0-1 1,0-1 0,-1 0 0,1-2-1,-2 1 14,0-2 1,-1 0 0,1-1-1,-2 1 1,1-1 0,-1 0 0,-8 23-1,0-1 1,1-3 0,-1-1 0,-1-4-1,-1-3 1,0-3 0,-2-2-1,1-4 1,-1 0 0,0-3 0,-1 0-1,0-4 1,-2-2 0,-1-2 0,-3-3-1,-1-4 1,-4-3 0,-3-4-1,-4-2-24,-3-3 0,-4-3 1,-5-6-1,-2-3 1,-4-2-1,0-2 0,0-2 1,0-3-1,1-2 1,-1-1-1,-1-1 0,1-1 1,-3 0-1,0 0 1,-1 0-1,0 0 0,1 0 1,0 0-1,1 0 1,0 0-1,0 0 0,-1 0 1,0 0-1,-1 0 1,0 0-1,0 0-1,1 0 0,-1 0 0,-2 0 0,1 0 0,0-1 0,1-1 0,1-2 0,2-3 1,2-4-1,1-3 0,2-4 0,2-4 0,-1-3 0,1-3 0,-1-3 0,0-2 0,0-2 1,2-2-1,1-2 0,1-1 0,3-3 0,2-3 0,0-2 0,1-2 0,-1-4 0,1-2-276,-3-4 1,1-2 0,0 0 0,0-1 0,16 18 0,1-1-1,1 0 1,0 0 0,2 0 0,0-1 302,-11-23 0,1-1 0,13 23 0,0-1 0,1-1 0,-1 1 0,-1 0 0,1 1 0</inkml:trace>
  <inkml:trace contextRef="#ctx0" brushRef="#br0">10067 3227 8458,'-10'0'634,"1"0"-530,5 0 1,-3 0 0,3 2 0,0 2 0,1 6 0,1 3 0,4 1 0,1 0-1,3 0 1,2 2 0,1 3 0,1 5 0,-1 3-12,2 1 1,2 0-1,0 2 1,-2 4-1,-2 3 1,2 3 0,2 1-1,1 0 1,0 3-1,1 2 1,-1 2-1,0 0 1,0 3 0,0 1-16,1-1 1,4 2 0,0-5-1,0-2 1,1-1 0,2 1-1,2 0 1,0-3 0,1-4-1,2 1 1,3 1 0,1 0-1,2-2 1,-1-2-14,-2-3 1,-1 6-1,-1-1 1,0 6 0,-1 2-1,-3-1 1,-4 0-1,-1 1 1,2 5 0,1 2-1,2-2 1,-1-3-1,1-2-11,1 1 1,4 1 0,2-5 0,3 0 0,-1-3 0,2 0 0,1-1 0,3 1-1,1 0 1,1 3 0,-2 0 0,1 2 0,-2 0-34,0 1 1,-2 7 0,2-3 0,-3 1 0,0-2 0,2 1 0,6-2 0,3 1 0,3-1 0,1 2 0,4-2 0,1 1 0,4 1-30,-28-24 1,0 0-1,21 22 1,1-2-1,-2-3 1,1-1 0,7 1-1,5 2 1,-28-23-1,-1 0 1,1-2 0,-1 0-1,0 0 1,0-1-1,31 23 1,-32-21 0,0 0-1,34 21 5,-1-4 1,4-2 0,0 1 0,-32-21 0,1 0 0,1 0 0,0 0 0,-1-1 0,0 1 0,-1-1 0,-2 1 0,0 0 0,0-1 0,1 1 0,0-1-1,3 1 1,0-1 0,3 1 0,-1 0 0,2 0 0,0 0 0,0 1 0,-1-1 5,-1 1 0,1-1 1,-2-1-1,1-1 1,1-1-1,1-2 0,1-1 1,1 0-1,2-1 1,1-1-1,1-2 0,-1-2 1,2-1-1,-1-1 1,1-2-1,0-2 0,3-2 1,1-1-1,2-2 1,1-2-1,2-2 1,-1-2-1,1-1 0,0-2 41,-1-1 1,-1-1 0,-1-4 0,0-1-1,2-3 1,0-2 0,3-1 0,-1-1 0,1-1-1,-1-2 1,-1 0 0,-2-2 0,-1-1 0,-1-1-1,2-2 1,-1 0 0,3-2 0,0-2-1,2-2 1,-1-1 0,0-1 0,-1-2 0,-1-2-1,-1 0 1,0-2 0,0 0-96,-18 16 0,-1 0 1,1-1-1,-1-2 0,1-2 1,-1 1-1,1-1 1,-1-1-1,-1 0 0,1 0 1,-1-1-1,1 0 1,-1 1-1,0 0 0,0 0 1,1-1-1,0 1 0,0-1 1,0 0-1,0 0 1,0-1-1,0 0 0,-1-1 1,0 0-1,0 1 1,-2 0-1,1-1 0,-1 1 1,0 1-1,0-1 0,-1 2 1,-1 0-1,1 0 1,0 0-1,-1 0 0,0-1 1,15-19-1,-1 0-389,-2 0 1,-2 0-1,-2 1 1,-2-1-1,-6 5 1,-1 1-1,0 2 1,-1 2 0,-3 2-1,0 2 440,-3 2 0,-1 2 0,1-1 0,-1 1 0,-4 2 0,-2 1 0,-1 1 0,-1 1 0,-3 0 0,1 0 0</inkml:trace>
  <inkml:trace contextRef="#ctx0" brushRef="#br0">14886 2303 8253,'0'-9'251,"0"-1"0,0 2 0,0 5 0,0 8 1,0 7-1,0 7-146,0 5 1,0 9-1,-1 5 1,-2 5 0,-4 6-1,-1 8 1,-3 7 0,-1 7-1,-2 5 1,-1 3 0,9-38-1,0-1 1,-5 39 0,1-2-1,1-1 1,-1 0-130,1 0 0,-1-2 1,-2-6-1,-1-2 0,0 2 1,-2 2-1,-3-1 0,-1-1 1,0-2-1,2 2 1,-1 2-1,1 1 0,-2-2 38,2-2 0,-4-2 0,-1-4 0,-3 5 0,-7 4 0,-3 1 0,16-35 0,-3-1 0,0 0 0,-1 0 0,-2-1 0,-1 0 0,0-1 0,0 0 0,0 0 0,1 0 1,1 0-1,-1 1 56,2-1 1,1 0 0,-23 29 0,4 2 0,2 1 0,1-2 0,-2 0 0,-1-3 0,-3-1 0,-5-2 0,21-28-1,-1 0 1,-2 1 0,-1 0 0,-1 1 0,0 0 0,0-2 0,-1 0-33,0-2 0,0 0 1,3 0-1,-1 0 1,-31 22-1,0 0 1,30-24-1,-1 0 1,0 0-1,-1-1 0,-1 1 1,-1 1-1,0-1 1,0 0-1,-2 2 1,1 2-1,-1-1 1,2 2-1,0 1 0,1 1 1,3 0-1,0-1 1,0 1-1,-1 0 0,-1-2 1,-1 0 0,-1-1 0,-1 0 0,-3-1 0,1-1 0,3 0 0,0-2 0,2-1 0,0 0-1,-30 18 1,1-2 0,0-4 0,0-1 0,-1-3 0,-3-2 0,-1-4 0,-4 0 0,0-4-87,2-2 1,2-2-1,7-9 1,-4-4-1,-5-3 1,-4-2-1,-1 0 1,2-2-1,3-3 1,3-4-1,0-4 1,-3 0 13,-3 4 0,34 2 0,-1 0 0,-36-6 0,0-4 0,37 8 1,1-1-1,-39-11 0,2-2 0,4-4 0,1-3 0,34 14 0,-1 0 1,-1-2-1,-1 0 0,-1-1 0,0 0 6,1 0 0,1-2 0,-2-3 0,2-1 0,-28-17 1,33 19-1,-1 0 0,-2-2 0,0-1 0,-2-1 1,0-1-1,-2-2 0,0 0 0,1 0 0,-1 0 0,2 0 1,-1 0-1,3 0 0,0-2 0,1 0 0,-1-2 1,2 0-1,-1 0 0,0 0 0,0 0-57,-2 1 1,0 0-1,2 1 1,-1 1 0,-1-3-1,0-2 1,2-1 0,0-2-1,0 0 1,2-1 0,1-1-1,1 0 1,3 2 0,0 1-1,2 1 1,0 0 0,1 1-1,-1 1 1,-1-1 0,0 1 84,0-1 0,-1 0 0,-2 1 0,-1-1 0,0 1 0,-1-1 0</inkml:trace>
  <inkml:trace contextRef="#ctx0" brushRef="#br0">10593 9027 8461,'1'8'-49,"2"-1"0,4-3 0,1 1 0,3 0 0,1 0 0,4 1 0,3 0 1,6 2-1,5-2 0,5 2 0,1-1 175,4-1 0,6-1 0,4-5 0,4 0 0,4-2 0,1-3 1,-1-4-1,1-4 0,1-3 0,1-1 0,-1-3 0,-1-3 0,-4-2-85,-3-2 1,4-6 0,-6 0 0,1 1 0,-2 2-1,-3 2 1,-2 0 0,-5-1 0,-2 2 0,-6 2-1,-2 3 1,-6 1 0,-4 2-16,-3-1 1,-2 4 0,-1-3 0,-2 2 0,-2-1-1,4-2 1,3-1 0,3-1 0,-2 0 0,1-3 0,-1-4-1,4-2-6,1-2 1,-3-5 0,3 4-1,0 1 1,-2 0 0,1-2-1,-4 1 1,-1 0 0,-3 6 0,-2 3-1,-3-1 1,0 0 0,-2-3-22,0 1 0,-1 4 0,-5 0 1,0-1-1,0-2 0,0-3 1,0-1-1,0-4 0,0-1 1,0-4-1,0-3 0,0-4 1,0-5-32,0-3 0,2-1 0,1 3 0,3 0 1,0 1-1,2 2 0,-1 2 0,-1 4 0,-1 2 1,-1-3-1,1 0 0,-2-3 47,-1 2 0,-2 2 1,0 1-1,0-1 1,0-2-1,0-1 1,0 1-1,0 2 1,0 1-1,0-1 1,-2 0-1,-2 0 20,-6 3 0,2 3 1,0-2-1,0 2 0,0-1 1,-3-1-1,0 2 0,0 4 1,2 0-1,-1-2 0,1-2 1,-1-3-4,-1 2 0,3 4 1,0-1-1,1-2 1,-1 0-1,-2-3 1,1 1-1,-1-1 0,-1-2 1,-1-2-1,-1-3 1,2 2-1,1 2-39,-1 2 0,-1-3 0,-3 0 0,1-3 0,0 2 0,1 1 0,2-3 1,2-4-1,-2-2 0,-2 2 0,1 3 0,0 2 0,3-2-7,-2-2 1,0 1 0,0-4 0,1 2 0,-1-2 0,-1-1 0,-3-3 0,3-3 0,1 0-1,1 1 1,1 1 0,-1 3-17,1-1 1,4-7 0,-4 0-1,-1-1 1,1 3 0,-1 4-1,-1-1 1,-3-1 0,-3-1-1,-2 1 1,1 1 0,2 1-47,2-4 1,0-1 0,0-3-1,-2 3 1,-1-1 0,-2 0-1,1-4 1,2 0 0,2 0-1,0 3 1,0 2 0,0 0-27,-1-2 1,1 2 0,0 0-1,0 6 1,-2 1 0,-1 1 0,-2-2-1,1 2 1,1 1 0,-1 4 0,-1 1-1,2 3-1800,1 2 1902,2 1 0,-6 0 0,-3 1 0</inkml:trace>
  <inkml:trace contextRef="#ctx0" brushRef="#br0">6370 11757 8193,'-28'-14'278,"-2"4"1,-2 1 0,-1-2 0,1-3 0,2-5 0,3-5 0,2-5 0,1-4 0,1-6 0,1-5 0,3-5 0,3-2 0,3-3 0,4-3 0,4-3 55,3-1 0,5 1 0,5 6 1,10 4-1,7 1 0,10 6 1,6 8-1,8 13 0,6 9 0,7 10 1,1 8-1,0 9 0,-3 10-425,-1 8 1,-4 10 0,-3 12 0,-6 6 0,-8 6 0,-10 4 0,-9 1 0,-8 0 0,-6 0 0,-7-1 0,-10-4 0,-15-6 0,-16-5 0,-10-4 91,-11-2 1,28-25-1,-2-3 1,-1-1 0,-1-3-1,0-2 1,0-2-1,-38 6 1,5-9 0,9-10-1,7-11 1,11-11 0,14-12-1,15-5 1,12-4-2,8 1 0,12-1 0,7 0 0</inkml:trace>
  <inkml:trace contextRef="#ctx0" brushRef="#br0">7991 11714 9180,'0'-9'349,"1"-1"0,6 1 0,5 1 0,7 3 0,3 4 0,4 1 1,2 0-1,4 0 0,4 0 0,4 0-175,4 0 0,6 4 1,-1 1-1,2-2 1,4 0-1,4 1 1,5 2-1,4 2 1,5 1-1,1 1 0,4-2 1,1-2-1,-38-3 1,0-1-1,0 0 1,1 1-58,2-1 0,-1 0 0,2 1 1,0-1-1,0-2 0,-1 0 1,1 0-1,0 0 0,0 0 1,0 0-1,0 0 0,0 0 1,0 0-1,0 0 0,-1-1 1,1 0-1,-2 0 0,0-1 1,0 0-1,0 0 0,0 0 1,1 0-1,-1 1 0,1 1 0,-2 0 1,-1 0-71,33 0 1,-2 0 0,-11 1 0,-1 6 0,-3 5 0,-6 6 0,-9 1 0,-7 0 0,-7 0 0,-2-2 0,-4-1 0,-2-4 0,-4-1-1119,-5-1 0,-1-7 1,-10 2-1,-7-4 178,-4-1 0,-3 0 0,-2 0 0,-1 0 888,-2 0 1,-6-6 0,3-2-1</inkml:trace>
  <inkml:trace contextRef="#ctx0" brushRef="#br0">7124 12638 9299,'-15'-14'242,"3"0"0,1 1 0,3 2 0,0 3 0,1 0 0,3 2 1,5 0-1,7 3 0,6 1 0,5 4 0,4 2 0,0 7-124,1 7 1,0-1 0,6 8 0,3 4 0,5 4 0,3 3-1,3 6 1,5 3 0,8 7 0,-25-23 0,1 1 0,2 1-1,1 1 1,1 2 0,0 0 0,1-1 0,0-1 0,-1-2 0,0 0-171,-1-4 1,1-2 0,1-3 0,1-4-1,1-2 1,1-3 0,0-3 0,0-2-1,-1-3 1,0-3 0,36-8 0,-5-10-1,-3-12 1,-1-4 0,-1-3 0,0 1-1,1-1 1,1 1-4,1 0 1,2-2 0,-1 2 0,-4 0 0,-3 2 0,0 4 0,5 6-1,3 2 1,2 5 0,-5 5 0,-3 7 0,-7 4 26,-4 4 0,-5-1 0,-5 7 0,2 1 0,1 2 1,1 1-1,1 0 0,1 0 0,1 1 0,-4-1 0,-3 0 1,-1 0-1,0 2 67,-1 3 1,0-2 0,-3 7 0,-3 1 0,1 1 0,-1 0 0,2 0 0,0-1 0,-2-5 0,0-2 0,-1-6 0,0-2 0,-3-5-67,-2-4 0,-2-2 0,0-6 0,1-5 1,-1-9-1,1-4 0,-1-5 0,1 0 0,-1-2 1,1-1-1,1-3 0,1-2 30,2 0 1,5 0 0,-3-3 0,1 3-1,4 7 1,-1 7 0,1 10 0,-2 7-1,1 9 1,4 7 0,1 12 0,0 7 14,-3 5 0,-1 7 0,3-4 0,1 2 0,2 0 0,1 0 0,-1-2 0,-2-4 0,-1-5 1,-1-5-1,1-2 0,-2-2-20,-3-2 1,-2-8-1,-3-5 1,5-6-1,2-9 1,-1-5-1,-1-8 1,3-8 0,5-8-1,6-7 1,2-2-1,-2-2-90,-4 1 1,-4 2 0,-2 8 0,1 1 0,0 6 0,-1 5 0,1 12 0,1 9-1,2 6 1,3 4 0,0 3 0,0 6 56,-3 6 0,-4 5 1,-4 7-1,-3 1 1,-3 0-1,-4 0 1,-4-5-1,-4-3 1,1-5-1,-1-1 1,3-3-1,-3-4-306,1-4 1,4 1-1,-1-1 1,3-2-1,3-1 1,0-2 340,-2 0 0,10 0 0,-8 0 0</inkml:trace>
  <inkml:trace contextRef="#ctx0" brushRef="#br0">24853 8843 8416,'-14'-7'116,"1"-2"1,2-2-1,5 1 1,4 6-1,10 4 1,8 4-1,9 6 1,7 2-1,9 3 1,9-1-1,12 0 1,11 0-146,-31-7 1,1 0 0,2 1-1,2-1 1,10-1 0,3 0-1,3 0 1,3-2 0,6-1-1,1-1 1,7-1 0,2-1-1,-25 0 1,1 0 0,0 0-1,3 0 1,1 0 0,0 0-1,1 0 1,1 0 0,0 0-1,2 0 1,1 0 0,-1 0-1,3 0 1,1-1 0,0 1-1,4-2 1,2 1 0,0-1-1,3-1 1,1 1 0,1-1-1,-19 1 1,1-1 0,0 1-1,0-1 36,0 1 0,0 0 1,0-1-1,1 1 1,2 0-1,0-1 1,0 1-1,1-1 0,2 0 1,1 0-1,-1-1 1,1 0-1,1 1 1,1-1-1,-1 1 1,1-1-1,1 0 0,0 1 1,-1-1-1,1 1 1,-1-1-1,0 1 1,0-1-1,-1 1 0,2-1 1,-1 0-1,0 1 1,1-1-1,-1 1 1,1 0-1,0 0 1,1 0-1,0 0 0,2 0 1,-1 0-1,0 1 1,0-1-1,1 1 1,-1 0-1,1-1 1,-1 1-1,0-1 0,0 1 1,0 0-1,-2-1 1,0 1-1,-1 0 1,0-1-23,0 1 0,0-1 1,-1 1-1,0 0 1,-1 0-1,-1 0 0,0 0 1,0 0-1,-1-1 1,1 0-1,-1 0 0,0 1 1,-2 0-1,0 0 1,0 0-1,-2 0 0,-1 0 1,-1 1-1,-1-1 1,0 1-1,15-1 0,-1 1 1,0 0-1,-5 1 1,0-1-1,-2 1 0,-3 0 1,-1 0-1,-2 0 1,-2 0-1,0 0 0,-3 0 1,22 0-1,-4 0 1,-11 0-1,-4 0 0,-11 0 1,-4 0-1,26 1 15,-13 4 0,-4 3 0,-12 6 0</inkml:trace>
  <inkml:trace contextRef="#ctx0" brushRef="#br0">25464 8544 18830,'-22'-28'-82,"-5"-1"0,5-1 1,0-3-1,3-5 0,5-5 1,3-4-1,3-7 1,2-4-1,3-5 0,1-2 1,2-3-1,2 0 1,2-1-1,6 1 0,4-2 268,5 2 0,3 5 0,8-3 1,3-2-1,5 1 0,5 4 1,4 8-1,7 4 0,6 6 0,-27 22 1,2 1-1,1 1 0,1 1 1,0 1-1,1 0 0,0 2 0,-1 1 1,34-12-275,-5 4 0,4 5 0,-6 10 0,1 6 1,-3 7-1,-4 14 0,-2 12 0,-3 14 0,-4 10 1,-5 7-1,-9 6 0,-8 4 115,-8 6 1,-13-37 0,-3 1 0,0 0 0,-1 0 0,-2 36-1,-6-3 1,-10-6 0,-12-1 0,-15-4 0,16-31 0,-3-1-1,-4 0 1,-3-2 0,-4 2 0,-3-2 0,-4 1 0,-2-1-1,-3-1 1,-2 0 0,-2 4 0,-1 0-1,0-6 1,1 0 0,1-1 0,0-1 0,0-2-1,1-2 1,2-2 0,0-3 0,3-1-1,1-2 1,4-2 0,1-1 0,-32 5 0,15-8-1,10-7 1,9-9 0,2-4-236,2-5 1,7-3-1,-4-7 1</inkml:trace>
  <inkml:trace contextRef="#ctx0" brushRef="#br0">25877 8558 15277,'-29'15'-1,"-1"5"0,-1 4 0,-4 3 1,-3 4-1,-5 6 0,-2 7 0,-3 5 1,-1 6-1,-5 5 0,25-27 1,-2 0-1,-2 2 0,-1 0 0,-3 1 1,-1 1-1,-2 0 0,0 1 0,-2 2 1,0 1-1,0 0 0,0 0 115,2-1 0,0 1 0,-1 2 1,1 2-1,3-2 0,1 1 1,1 1-1,-1 2 0,0 2 1,0 1-1,-2 3 0,0 1 1,-1 6-1,0 1 0,0 3 1,1 1-1,1 3 0,1 1 1,1 2-1,1 1 0,1 0 1,0 1-1,10-24 0,0 0 1,-1 0-1,0 0 0,-1-1 1,0 0-1,-1 0 0,-1-1 1,1 0-30,-14 23 1,1-2 0,0-5 0,2-1 0,4-6 0,1-2 0,3-3 0,1-1 0,3-2 0,1-1 0,3-2-1,1-2 1,2-3 0,2-1 0,-11 31 0,5-8 0,4-4 0,2-3 0,4-4-543,2-9 0,-1 0 1,6-9-1,4-3 1,4-5-1,7-6 0,4-5 196,5-4 0,3-4 1,6-6-1</inkml:trace>
  <inkml:trace contextRef="#ctx0" brushRef="#br0">28166 8331 8555,'-29'-6'60,"2"-2"1,4-5 0,4 2 0,3 1 0,2-1 0,1-3 0,2-3-1,2-2 1,-1 0 0,1-2 0,-1-2 0,-1-6 0,-1-2 0,-3-4 0,1-3-1,1-5 49,4-2 0,-4-4 1,5 3-1,1-3 1,2-2-1,3-1 1,4 0-1,3 1 1,6 1-1,6-1 1,7-2-1,4-1 1,5 2-1,7 6-194,6 6 1,-2 4 0,5 5 0,0-1 0,1 5 0,1 7 0,-4 5 0,-3 4-1,-1 3 1,0 2 0,-1 5 0,1 5 67,0 10 1,1 7 0,3 9 0,4 5-1,-1 6 1,-1 6 0,-3 4 0,-1 2-1,-4 4 1,-4 3 0,-3 2 0,-9-2 55,-8-2 0,-6-1 0,-11 0 0,-3-2 0,-8-2 1,-14-4-1,-15-2 0,-12 2 0,-9 1 0,26-23 1,0-1-1,-2 0 0,-2 0 0,1-1 0,-1 0 43,0 0 1,0-1-1,-1 0 1,0-2 0,1-2-1,1 0 1,0-2 0,0 0-1,-35 15 1,10-6 0,6-7-1,6-4 1,2-3 0,5-4-1,5-4 1,6-3-1421,3-2 1,6-2 1337,0-3 0,0-3 0,-4-6 0</inkml:trace>
  <inkml:trace contextRef="#ctx0" brushRef="#br0">28308 8317 15093,'0'-15'-394,"0"1"1,-2 0-1,-1 0 1,-2 0-1,2-1 1,0 3-1,-2 2 1,-4 7 400,-4 6 0,-1 0 1,0 7-1,-2 1 0,-4 3 1,-7 5-1,-6 5 0,-4 4 1,-4 5-1,-5 5 1,-4 5-1,-4 3 0,-1 3 1,-5 1 5,29-23 1,-1 0 0,-4 3 0,-1 0 0,-2 1-1,-1 0 1,1-1 0,0 1 0,3 0 0,0 0 0,2-1-1,1 1 1,1 0 0,0 0 0,-1 1 0,1 1 0,-2 1-1,0 1 1,-1 3 0,0 0 0,-1 2 0,0 1 0,-2 2-1,0 1 56,-2 2 0,-1 1 1,2 2-1,1 1 1,0 2-1,0 0 1,2 2-1,1 1 1,1 2-1,0 0 1,1 1-1,0 1 1,-1 2-1,0 0 1,-1 2-1,0 0 1,1 2-1,0 1 1,3-1-1,1 0 1,3-3-1,3-1 1,3-2-1,1-1-54,3-1 1,1 0 0,1-3 0,2 1-1,0-3 1,2 0 0,1-3 0,1 0 0,1-6-1,0-1 1,-6 35 0,0-9 0,-1-3-1,3-5 1,1-1 0,1-4 0,-1-1-1079,-1-2 913,4 0 1,-10 3 0,4-3 0,-2-4 0,1-4 0,2-1-1,0-1 1,2 1 0,-1-2 0,2-3 0,1-5 0,2-3-1,1-2 1,4-2-12,6-7 0,10 0 0,8-11 0</inkml:trace>
  <inkml:trace contextRef="#ctx0" brushRef="#br0">30711 8800 8400,'-30'-16'26,"-3"-1"0,-5-2 1,-3 0-1,-2-2 0,0-2 1,1-6-1,-3-4 0,0-5 1,-4-5-1,-2-4 0,-1-7 1,0-6-1,26 28 0,1-2 1,1 0-1,1-1 0,2-1 1,1 0-1,-13-35 95,7 0 1,12 5 0,9 1 0,7 0 0,9 2-1,13-2 1,14 1 0,-14 29 0,2 0 0,4-1-1,2 0 1,1-2 0,2 0 0,1 0 0,0 1 0,2 1-1,0 0 1,2 1 0,1 0 0,2 1 0,1 0-171,3 0 0,0 2 0,0 5 0,0 2 1,2 1-1,1 2 0,-4 5 0,0 3 0,-3 3 1,1 3-1,-1 1 0,1 2 0,0 2 1,0 2-1,2 1 0,0 1 0,0 3 0,-1 2 1,1 3-1,0 2 0,-2 3 0,0 2 1,1 3-1,-1 2 19,1 1 0,0 2 0,-4 1 0,0 2 0,1 3 0,0 1 0,-3 3 0,-1 0 0,-2 3 0,-2 1 0,-2 2 0,-3 2 0,-2 0 0,-2 1 0,-2 0 0,-3 1 0,-3-3 0,-2 0 0,-4-1 0,-2-1 0,1 34 0,-9-2 82,-5 0 1,-17-14 0,-14 4-1,-12-4 1,17-29 0,-3-2 0,-6 1-1,-3 0 1,-5-2 0,-2 0 0,-5 0-1,-1-1 1,-3 0 0,-1-2 0,-3 0-1,-1-1 1,-3-1 0,-1-1 0,-3 0-1,-2-2 188,-3 1 1,0-1-326,4 0 0,0-1 1,3-4-1,2-2 0,6 0 1,3-2-1,2-2 0,2-1 1,5-2-1,1-1 0,-31-4 1,16-9 84,19-13 0,7-9 0,14-10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20417 5502 8352,'-6'-8'843,"-1"0"-708,-2 3 1,1 4 0,5-3 0,-2 8 0,2 7 0,1 6-1,2 7 1,0 4 0,0 7 0,0 8 0,0 9 0,0 8-1,0 8 1,0 6 0,0-33 0,0 2 0,1 3 0,-2 1 0,1 4-1,-1 2-73,-1 2 0,-1 1 0,0-2 0,-2 1 0,-1-2 1,-2 1-1,1-1 0,0 0 0,0-2 0,0 1 1,0-2-1,-1-1 0,1-1 0,0-1 0,1-2 0,0 0 1,0-2-1,2 1 0,1-2 0,0 1 0,0 0 1,1 1-1,-1 0 0,0 0 0,-1 2 0,0 0 1,-1 0-1,0 0 0,1 0 0,-1 1 3,0 0 1,0-1-1,1-1 1,-1 0-1,-2 2 1,0-1 0,0 0-1,1 0 1,0-2-1,1 0 1,0-1 0,0 0-1,1-2 1,-1 0-1,-4 36 1,1-3 0,1-6-1,4-3 1,2-5-224,1-1 1,0-4-1,0-3 1,0-6-1,0-7 1,0-7-1,0-5 1,0-8-805,0-8 1,0-10-1,0-20 1,0-6-1,-2-5 962,-3-3 0,-3-19 0,-6 0 0</inkml:trace>
  <inkml:trace contextRef="#ctx0" brushRef="#br0">19564 7307 8352,'0'-8'309,"-2"0"1,-1 7 0,-1 1 0,0 8 0,4 9 0,4 13-1,2 11 1,2 13 0,4 12-272,-3-26 0,0 1 1,-1 6-1,0 2 1,1 6-1,1 1 0,-1 2 1,-1 2-1,0 3 1,0 1-1,0 1 1,0 1-1,-2-2 0,-1 0 1,-1-4-1,-1-2 1,-1-5-1,0-2 1,-1-5-1,-1-2 0,0 34 1,0-12-1,0-9-1346,0-10 0,5-12 0,0-16 1308,-2-3 0,-2-15 0,-1-2 0</inkml:trace>
  <inkml:trace contextRef="#ctx0" brushRef="#br0">18796 8971 8352,'0'-8'260,"-1"0"1,-4 5 0,-3-1 0,0 6 0,3 9 0,4 10 0,1 10 0,0 9-1,1 9 1,3 6 0,2 7 0,2 4-639,3 3 0,-3 2 0,1-1 0,2-5 0,0-8 1,0-10 377,-1-8 0,-7-4 0,3-6 0</inkml:trace>
  <inkml:trace contextRef="#ctx0" brushRef="#br0">18114 9027 8352,'-6'-7'240,"2"0"0,-5 7 0,-1 2 0,3 3 0,2 6 0,3 6 1,2 8-527,0 7 0,5 4 0,0 7 1,-2-1-1,0 1 0,0-2 286,2-3 0,6 3 0,-3-5 0</inkml:trace>
  <inkml:trace contextRef="#ctx0" brushRef="#br0">17232 6255 8177,'-4'-14'265,"-3"0"0,-1 3 1,-1 6-1,1 11 1,3 12-1,2 10 1,0 10-1,-2 9 909,2 10-1188,1 6 0,2 12 0,1-35 0,0 2 0,0 4 1,1 3-1,1 3 0,1 1 0,-1 3 0,1 1 1,1 1-1,0 1 0,0 1 0,-1 1 0,1 4 1,-2 1-1,1 1 0,-1 1 0,-2-1 0,1 0 1,-1-4-1,-1-1 0,0-3 0,0 0 0,0-3 1,0 0-1,0-1 0,0-1 0,0-2 0,0-1 1,0-3-1,0 0 0,0-2 0,0-2 0,0 0 1,0-1-1,0-1 0,0 0 0,0-1 0,0 0 0,0 36 1,0-6-1,0-12 0,2-15-184,3-14 0,-2-12 0,6-11 0,1-2 0,-1-8 0,-1-10 1,-2-10 197,-2-9 0,4-11 0,-1-7 0</inkml:trace>
  <inkml:trace contextRef="#ctx0" brushRef="#br0">16735 8445 8305,'-14'0'158,"-1"0"0,1 1 0,0 2 1,0 4-1,-1 2 0,3 7 1,2 6-1,6 8 0,2 8 0,4 9 1,1 9-263,1 5 1,8 4-1,-5 6 1,3-1-1,-1-6 1,2-7 103,2-8 0,1-5 0,1-1 0</inkml:trace>
  <inkml:trace contextRef="#ctx0" brushRef="#br0">15313 8885 9661,'-6'8'307,"-1"0"1,-4-5-1,2 2 1,-1 0 0,2 1-1,2 3 1,1 4 0,1 3-1,0 4 1,1 10 0,0 13-1,-2 12-238,2 10 0,3 14 1,1-35-1,1 2 1,1 6-1,1 0 0,-1 5 1,0 2-1,1 3 1,0 1-1,-1 2 0,0 1 1,1 1-1,0 1 1,-1 1-1,0 0 1,1 0-1,-1 1 0,-1 0 1,-1 1-1,0-1 1,0 0-1,-1-2 0,0 0 1,0-2-1,0-1-161,0-1 0,0 0 0,0 3 0,0 0 0,0 0 1,0 1-1,0-2 0,0 0 0,0-2 0,0-1 1,0-2-1,0-1 0,0-2 0,0 0 0,0-3 1,0 0-1,-1-3 0,2-1 0,-1-3 0,1-1 1,0-4-1,1-1 0,5 34 0,0-8-254,5-7 1,0-6 0,1-7 0,-4-12-1,-2-11 1,-3-13 0,-1-17 304,-4-17 1,-12-24 0,-9-13 0</inkml:trace>
  <inkml:trace contextRef="#ctx0" brushRef="#br0">14275 9084 8437,'-14'0'238,"0"0"0,-1 2 0,3 4 0,2 8 0,6 10 0,2 9 0,2 12 0,0 11 0,0 15 0,0-29 0,0 0-292,0 4 1,0 1 0,0 3 0,0 0 0,1 1 0,0 1 0,0 0 0,1 1 0,0 0-1,0 0 1,0-1 0,0-1 0,-1-4 0,-1-1 0,0-4 0,0-2 0,0 33 53,0-7 0,0 4 0,0-5 0</inkml:trace>
  <inkml:trace contextRef="#ctx0" brushRef="#br0">13266 9013 8186,'-15'-14'381,"1"1"1,2 5 0,2 8 0,5 10 0,4 9-283,1 9 0,0 10 1,0 14-1,0 12 1,0 11-1,0-31 1,0 1-1,0 5 0,1 1 1,1 4-1,-1 2 1,2 5-1,-1 1 1,0 4-1,-1 2 0,0 4 1,0 2-1,-1 4 1,0 0-1,0-24 1,0 0-1,0-1 1,0 1-1,0-1 0,0 0-132,0 26 1,0 0 0,0-5 0,0 0-1,0-2 1,0 1 0,0-4 0,0 0 0,0-4-1,0-2 1,0-6 0,0-3 0,0-5 0,0-2-1,0-4 1,0-1 0,0 38 0,0-8-1,0-10 1,0-13 0,0-9-546,0-8 1,5-9-1,-1-8 1,0-10 577,-3-10 0,5-20 0,2-6 0</inkml:trace>
  <inkml:trace contextRef="#ctx0" brushRef="#br0">12413 13534 13445,'-15'-2'308,"4"-4"1,8-8 0,16-10-1,17-9 1,19-13 0,-18 17-1,2-3 1,8-8 0,2-3-1,9-7 1,2-4 0,-11 12-1,1-1 1,2-1 0,5-6-1,2-1 1,1-2-274,-11 11 1,0 0-1,1-2 1,1 0-1,3-3 1,1-1 0,0 0-1,1 0 1,0-1-1,1 0 1,-1 0 0,1 0-1,1 0 1,1 0-1,-1-1 1,1 1-1,2-2 1,-1 0 0,1-1-1,1 1 1,2-3-1,0 1 1,0-1 0,2 0-1,-11 8 1,1 0-1,0-1 1,1 0-1,0 0 1,1-1 0,1 0-1,0-1 1,1 0-1,-1 0 1,3-2 0,-1 0-1,1-1 1,0 1-1,1-1 1,0-1-1,1 1 1,-1-1 0,1 0-1,1 0 1,-9 7-1,1 0 1,0 0 0,0-1-1,1 1 1,-1-1-1,3-1 1,-1 1-1,1-1 1,0 0 0,0 0-1,1-1 1,2 0-1,0-2 1,1 1 0,0-1-1,0 1 1,0 0-1,2-1 1,0 0-1,0 0 1,1 1 0,-1-1-1,1 0 1,-8 7-1,0-1 1,0 1 0,0 0-1,1 0 1,-1-1-1,1 1-16,0 0 0,-1-1 1,1 1-1,0 0 1,1-1-1,-1 1 1,1 1-1,1-1 0,0 1 1,1-1-1,0 1 1,0 0-1,0 0 1,-1-1-1,2 0 1,0-1-1,0 0 0,0 0 1,0 0-1,0 0 1,0 0-1,1 0 1,1 0-1,-1 0 0,0 1 1,1-1-1,-1 1 1,1-1-1,0 1 1,-1 1-1,1-1 1,0 1-1,0 0 0,0 0 1,0 0-1,-1 1 1,1-1-1,-1 1 1,1 0-1,-1 0 0,1 0 1,0 1-1,-2 1 1,1 0-1,0 1 1,-1 0-1,1 0 1,0 0-1,-1 0 0,10-5 1,0 0-1,0 0 1,-1 1-1,1-1 1,-1 1-1,0 1 1,-1 0-1,1 0 0,-1 1 1,0 0-1,0 0 1,0 0-1,-1 0 1,0 1-1,0 0 0,0 0 1,0 0-1,-3 1 1,0 1-1,0 0 1,-1 0-1,1 1 1,-2-1-1,-1 3 0,-1-1 1,0 1-1,0 0 1,-1 1-1,-1-1 1,8-3-1,-1 0 0,-1 0 1,0 0-1,-1 1-52,-4 1 1,0 1-1,0-1 1,-1 2-1,-1-1 1,10-4 0,-1 0-1,-2 1 1,0 0-1,-6 3 1,0 0-1,-2 1 1,0 0 0,13-9-1,0 1 1,-2-1-1,-6 4 1,0 0-1,-2 0 1,-5 4 0,0 0-1,-3 1 1,18-12-1,-3 1 1,-7 4-1,-3 3 1,-8 3 0,-2 3-1,-7 6 1,-3 3 32,20-8 0,-18 12 0,-15 19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20574 8644 8076,'-8'-15'374,"-3"1"1,4 0 0,2 1 0,4 5-1,7 10 1,5 11 0,5 9 0,1 5-1,4 1 1,0 0 0,1 2 0,-2 2-666,1 1 1,4 0 0,-3-4-1,2-1 1,0-1 0,2-3 290,6-5 0,4-10 0,7-2 0</inkml:trace>
  <inkml:trace contextRef="#ctx0" brushRef="#br0">21213 8530 8076,'-14'6'249,"-6"-1"1,-3 8 0,-2 6-1,-2 6 1,-6 11 0,-5 11 0,-9 17-1,21-26 1,0 3 0,-3 4-1,-1 1 1,0 4 0,0 1 0,-1 3-1,1 0 1,-1 3 0,0 1-89,1 2 1,0 0 0,1 0 0,1-1 0,2-2 0,0-1 0,2-6 0,1-2 0,2-5 0,0-2 0,-13 29-1,8-15 1,12-17 0,16-19 0,15-18-162,13-13 0,13-22 0,7-10 0</inkml:trace>
  <inkml:trace contextRef="#ctx0" brushRef="#br0">21171 8942 8049,'-10'-8'279,"4"3"0,4 4 1,10 1-1,10 1 1,8 3-1,8 0 1,2 1-1,3 0 1,2 0-1,2-1 0,-2 1-1793,-3 0 0,-5 6 0,-11-2 1514,-7 4 0,-7 1 0,-8 0 0</inkml:trace>
  <inkml:trace contextRef="#ctx0" brushRef="#br0">21100 9212 8049,'-21'8'402,"5"5"1,-1-4-1,9 2 1,13-1-1,14-4 1,11-1-1,8 0 1,4-1-1,7 1-439,8 0 0,2 0 0,5-5 1,-1 0-1,-1 0 0,-2 1 0,-3 2 37,-6 2 0,-12 12 0,-4-1 0</inkml:trace>
  <inkml:trace contextRef="#ctx0" brushRef="#br0">21839 8487 8242,'0'-9'205,"0"-1"0,0 6 0,0-3 0,0 7 0,1 13 0,4 12 0,3 13 0,2 8 0,-1 8 0,2 7 0,3 10 0,-5-32 0,0 1 0,0 2 0,1 0 0,-1 0 0,-1 1-197,0 0 1,0 0 0,1-4 0,1 0 0,7 39 0,-3-5 0,-4-9 0,-4-15 0,-3-16 0,-1-15 0,-2-12 0,0-12 0,0-12 215,0-10 1,0-13 0,0-11-1,2-3 1,1-2 0,3 1-1,0 4 1,4 3 0,1 3-1,5 4 1,-1 7 0,3 8-1,1 10-242,4 6 0,3 6 0,-1 10 1,-1 6-1,-1 8 0,0 9 1,-3 9-1,-3 2 0,-2 1 1,-6-3-1,-3 3 0,-1 1 48,-2 2 0,-7-2 0,-6-3 0,-2-5 0,-4-5 0,-3-4 1,-5-5-1,-3-5 0,-1-4 0,1-6 0,2-4 0,1-6 1191,-1-8-1449,-2-7 1,5-7-1,4-1 1,6 1 0,4 1-1,1 2 1,4 3 0,3 1 227,5 4 0,3 1 0,6 2 0</inkml:trace>
  <inkml:trace contextRef="#ctx0" brushRef="#br0">23104 14458 15104,'-8'-14'-138,"4"0"1,4-1 0,4 1-1,6 2 1,4 1 0,5 3 0,5 1-1,3 3 1,1-1 0,0 0-1,-1 4 1,-1 2 20,-3 4 0,-5 7 0,1 1 1,-5 6-1,-5 3 0,-4 3 1,-5 4-1,-6 4 0,-8 3 1,-9 2-1,-5 0 0,-4 2 1,-2 1-1,-1 0-156,0-3 1,4-3-1,7-9 1,6-2-1,7-5 1,8-5-1,6-6 169,7-8 0,9-6 0,3-8 1</inkml:trace>
  <inkml:trace contextRef="#ctx0" brushRef="#br0">23474 14501 9016,'6'-29'-36,"-4"6"1,3 1 0,-2 3 0,0 4 0,0 7 0,-5 7-1,-5 9 1,-8 8 0,-4 7 0,-6 4 16,-6 2 1,-6 10 0,-4 4 0,2 2-1,2 3 1,3 1 0,2 1 0,4 3 0,5-3-1,9-3 1,8-4 0,6-3-742,5-3 1,7 0 747,7 1 1,6-4 0,-2-5 0</inkml:trace>
  <inkml:trace contextRef="#ctx0" brushRef="#br0">23687 14927 8549,'-5'-22'80,"1"3"1,-1 5 0,0 6 0,1 8-1,0 10 1,3 7 0,1 7 0,0 2 0,0 4-188,0 4 0,0 4 0,-2 7 1,-1 3-1,-2-2 0,1-2 0,-1-2 1,0 1-1,2-2 0,1-1 0,2-4 1,2-1-1,3-4 107,4-1 0,4-1 0,1-1 0</inkml:trace>
  <inkml:trace contextRef="#ctx0" brushRef="#br0">23972 13179 9552,'-15'0'58,"6"-7"1,-1-1-1,-1-1 1,-1-1 0,-3-1-1,1-1 1,-2-2 0,-1-1-1,-5 0 1,-3-4 0,-5-5-1,0-3 1,0-1-1,0-2 1,-2-4 47,-1-4 0,1 2 0,9 0 1,4 0-1,3 1 0,3-2 0,4 3 1,6-1-1,6 3 0,8 2 0,8 2 1,9-2-1,10-2 0,8-1-189,6 2 0,11 2 1,8 4-1,-32 13 0,1 0 1,2 0-1,0 0 0,0 1 1,0 0-1,-2 2 0,0 1 1,36-3-1,-5 6 0,-4 5 1,-7 6-1,-8 10 92,-10 11 0,-12 9 0,-12 12 0,-7 6 0,-6 4 1,-7 5-1,-9 0 0,-11 1 0,-11-3 0,-8 1 0,-7-1 1,-2-2-1,-3-6 0,-2-7 71,-5-6 1,-1-1 0,-7-7 0,-2-5-1,2-7 1,-1-6 0,1-4 0,3-5-1,10-5 1,10-5 0,12-5 0,8-2-972,6-2 0,8-2 874,2-3 0,12 3 1,-2-4-1</inkml:trace>
  <inkml:trace contextRef="#ctx0" brushRef="#br0">24398 14401 10465,'-14'-6'-70,"-5"-2"0,2-6 1,4-2-1,7-1 1,4-2-1,2 1 0,2 4 1,2 5-1,7 2 1,5 3 35,3-1 0,6 0 1,-1 5-1,1 0 1,1 0-1,-4 0 1,0 2-1,-2 2 1,1 6-1,-4 3 0,-1 1 1,-3 0-1,-2 2 1,-3 1-1,-2 4 1,-3-1-33,-1 1 1,-4 2-1,-1-2 1,-3-1-1,-2 3 1,-5-3-1,-3 2 1,-4 0 0,-4 4-1,-3-1 1,-1 0 41,1-1 0,-5-7 0,-4 4 0</inkml:trace>
  <inkml:trace contextRef="#ctx0" brushRef="#br0">24782 14273 8542,'-21'0'-87,"4"0"1,-5 2-1,1 1 1,4 3-1,1 4 1,2 6-1,0 7 1,0 9-1,-1 7 1,1 7-1,0 6 1,1 4-1,2 0 1,3 1 63,2 0 1,1-2 0,5-2 0,0-8 0,0-5 0,2-7 0,3-3-1,6-1 23,6-1 0,5-6 0,7-1 0</inkml:trace>
  <inkml:trace contextRef="#ctx0" brushRef="#br0">24896 14913 8522,'-22'-6'129,"3"-2"1,3-2 0,2 1-1,3-1 1,6 2 0,10 4-167,6 2 1,9-3-1,2 1 1,2 1-1,0 1 1,1 2-1,0 0 1,0 2-1,-1 1 1,0 3-1,-2 2 1,-5 3-285,-6 2 392,2 7 1,-11-2 0,1 5 0,-8 1 0,-9 0 0,-10-1 0,-6 3 0,-5 0 0,-1 1 0,-3-3 0,-1-7 0,2-6 0,5-4 0,3-3-1,5 0 1,4-6 0,9-7 0,4-7 0,8-3 0,6 1 0,11 3 0,7 0-87,6 1 0,8 2 0,0 0 0,3 3 0,2 0 0,1 1 0,3 3 0,5 3 0,4 2 0,0 0 0,0 0 0,-4 0 0,-5 0 15,-2 0 0,-3 0 0,1 0 0</inkml:trace>
  <inkml:trace contextRef="#ctx0" brushRef="#br0">25066 10478 24406,'0'-15'-898,"0"9"0,0 8 0,2 10 1,1 10-1,3 4 0,2-1 1,2-1-1,1 1 0,1 2 531,4 1 0,3-1 0,0-2 0,3-3 0,4 0 0,0-1 413,4 0 0,2-3 0,-4-3 0</inkml:trace>
  <inkml:trace contextRef="#ctx0" brushRef="#br0">25507 10605 21917,'-19'5'-5,"-1"2"1,-1-1 0,-1 3 0,1 2 0,-1 7 0,-1 2 0,-6 7-1,-4 5 1,-3 6 0,-4 3 0,-1 3 0,0 3-122,3 5 0,-1-1 0,5-2 0,4-3 1,5-7-1,8-2 0,4-6 0,5-2 0,2-6 1,3-4-590,1-3 1,15-2 0,3 0 0</inkml:trace>
  <inkml:trace contextRef="#ctx0" brushRef="#br0">25379 11146 14689,'-14'-8'-101,"4"-5"1,3 4 0,0-4 0,4-1 0,3 0 0,6-1-1,7 1 1,6 0 0,3 0 0,3 0 1121,2-1-1074,2 7 0,-1 2 0,1 6 0,-3 0 0,0 2 0,-4 2 0,-2 7 0,-2 7 0,-4 7 0,-5 5 0,-4 3 0,-3-1 0,-2-1 0,-2 1 0,-3 1 0,-6-1 0,-8-2 0,-8-2 0,-6 1 0,-5-1 0,-4 1 0,-4-3 1,0-2-1,2-7 0,3-5-5,3-8 0,3-2 0,8-2 0,5-2 0,8-2 1,8-6-1,6-3 0,6-1 0,8 0 0,10 0 0,7 0 1,7 1-1,3 2-79,2 1 0,0 7 0,-2-2 0,-2 4 178,-1 1 0,0 0 0,5 0 1</inkml:trace>
  <inkml:trace contextRef="#ctx0" brushRef="#br0">24796 8942 13585,'-5'-27'13,"-1"4"1,0 4 0,-1 8 0,6 9 0,2 15-1,6 12 1,-1 14 0,2 14 0,-2 13 0,-2-26 0,-1 2-1,-1 5 1,-1 2-19,0 4 1,-1 2 0,-2 4 0,-2 2-1,0 2 1,0 2 0,-1 2 0,1 2 0,0 0-1,0 1 1,0-4 0,1-1 0,1-7 0,1-3-1,1-9 1,2-3 0,9 23-187,13-18 0,9-4 1,9-8-1</inkml:trace>
  <inkml:trace contextRef="#ctx0" brushRef="#br0">25891 9113 9147,'-14'-7'-16,"0"4"0,-1-6 0,1-1 0,0 2 0,1 5 0,4 8 0,4 11 0,3 14 1,2 16-1,0 17 17,0 14 0,0-28 0,0 3 0,0 10 0,0 3 0,0 7 1,0 3-1,0-20 0,0 1 0,0 2 0,0 3 0,0 2 0,0 1 1,1 2-1,-1 2 0,1 0 0,0 1 0,0 0 0,0 0 1,1-1-1,0 0 0,0-1 0,1-2 0,-1-2 0,1 1 0,1-3 1,-1-1-1,1 0 0,0-2 0,1-1 0,-1 0 0,1 0 1,0-2-1,1 1 0,2 23 0,1 0-94,1-4 1,-1-2 0,1-7 0,-1-4-1,-2-7 1,-1-2 0,0-5 0,-1 0 0,-1-4-1,0-1 1,2 36 0,-3-7 0,-3-7 0,-5-6-1,-4-7 1,-4-5 0,-2-4 123,-4-5 1,3-10-1,-5-7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31379 4151 10230,'-8'-20'-472,"-3"4"501,6-3 1,1 8-1,4 5 1,0 4-1,0 10 1,0 8-1,0 9 1,-4 8 0,-7 11-1,-12 12 1,-14 10-1,14-29 1,-1 2-1,-3 3 1,-1 1-1,-3 3 1,0 1 0,0 1-1,0 1 1,2-2-1,2-1 1,3-4-1,3-2 1,-9 25-29,14-21 1,20-16-1,21-21 1,24-15-1,24-19 1,-27 6 0,2-4-1,8-4 1,1-2-1,4-3 1,2-1 0,3-3-1,-1 0 1,2-1-1,-1-1 1,1-1 0,0 0-1,1-1 1,0 0-1,-22 14 1,0-1-1,0 1 1,21-14 0,-2 0 22,-2 1 1,-1 1 0,0 4-1,-1 1 1,-7 4 0,0-1 0</inkml:trace>
  <inkml:trace contextRef="#ctx0" brushRef="#br0">25905 9809 10673,'-28'0'136,"-1"0"0,1-1 0,1-4 0,2-4 0,-1-4 0,-2-1 0,-4-2 0,-1-3 0,0-5 1,-2-3-1,1-4 0,-1-6 0,3-8 0,4-9 0,3-11 109,1-7 0,15 30 0,2 0 0,-1-3 0,2 0 0,2 0 1,1 1-1,2 1 0,1-1 0,0 2 0,0 1 0,0-1 0,1 0 1,1 2-1,1-1 0,8-38 0,5 7 0,5 2 0,-1 6 0,2 2 1,0 5-320,4 5 0,5 3 0,4 6 0,3 1 1,8-1-1,7 2 0,9 3 0,3 5 0,4 3 1,4 3-1,-35 15 0,1 0 0,1 2 1,-1 1-74,2 1 0,1 1 1,-1 2-1,1 3 1,2 1-1,-1 2 1,1 3-1,1 2 1,0 2-1,0 3 1,-1 2-1,-1 2 1,-2 2-1,0 2 1,-4 2-1,0 1 1,-2 1-1,-1 1 1,0 2-1,-1 1 1,0 1-1,0 0 1,0 2-1,-1 0-74,-1 1 1,0 0 0,19 31 0,-6-5 0,-6 1 0,-5 4 0,-6 2 0,-6 1 0,-7-3 0,-5-4 0,-4-1-1,-5 0 1,-5-2 0,-6-3 0,-6-4 406,-7-4 0,-9 3 0,-5 2 1,-4 0-1,-6 0 0,-5-3 1,-9-2-1,28-22 0,-2-1 0,-1 0 1,0 1-1,1-1 0,-1 0 1,-30 20-1,7-3 50,6-5 1,3-3 0,5-1 0,-3-2-1,-1-2 1,-2-3 0,0-1 0,0-4 0,-2-1-1,0-4 1,2-2 0,6-5 0,5-4 0,5-2-755,1-4 1,-3-3 0,6-6-1,4-2 1,4-1 0,4-2-1,4 1 1,5 2 515,6 2 0,-3-6 1,0-2-1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18924 9667 8351,'0'-20'-254,"5"4"0,0-3 704,-2 3 1,3 2 0,-1 3 0,-2 8 0,-1 14 0,-2 14 0,0 14-1,-2 12 1,-3 12 0,-6 10 0,4-33 0,-1 2 0,-2 2 0,-1 0-467,0 3 0,0 1 0,1 3 0,1-1 0,-2 1 0,0-1 0,0-1 0,1-1 0,2-2 0,0-1 0,2-3 0,1-1 1,1 31 15,2-9 0,8-17 0,2-5 0</inkml:trace>
  <inkml:trace contextRef="#ctx0" brushRef="#br0">18228 6611 8330,'-5'-7'358,"0"7"0,2 11 0,1 11 0,1 15 0,-2 12 0,-4 12 0,-1 10 0,3-31 0,-1 1-318,0 4 0,0 0 1,-3 3-1,-1 0 1,0 2-1,-1 0 0,1-1 1,0 0-1,0-2 1,1-1-1,2-3 0,1-2 1,0 28-1,6-17 1,8-18-41,11-17 0,3-9 0,12-8 0</inkml:trace>
  <inkml:trace contextRef="#ctx0" brushRef="#br0">18484 7122 8330,'-7'-7'373,"-1"-5"1,-6 8 0,0 2-1,0 7 1,1 9 0,2 10-1,1 7 1,1 9 0,1 4-1,3 3-236,4-1 1,7-1 0,5-3 0,7 1 0,7-4-1,6-6 1,7-10 0,3-11 0,4-7 0,0-5 0,3-6-1,-2-10 1,-4-11 0,-4-9-308,-5-5 1,-4-8-1,-6-2 1,-5 1-1,-7 2 1,-6 4-1,-7 3 1,-7 1-1,-12 4 1,-9 3-1,-8 6 1,-3 8 0,-2 8 179,1 6 0,-6 7 0,1 6 0,3 8 0,3 6 0,4 6 0,4 5 0,6 2 0,8-2 1,10-4-1,10-6 0,12-2 0,11-5-10,7-5 0,12-5 0,8-6 0</inkml:trace>
  <inkml:trace contextRef="#ctx0" brushRef="#br0">19237 7051 8330,'-22'8'311,"-3"0"1,4-3-1,1 3 1,-1 3-1,4 1 1,-1 6-1,1 4 1,-2 6-1,3 4 1,5 0-1,6-1 1,4 1-1,2 1-257,4-1 0,11-2 0,11-4 0,6-2 0,5-5 0,4-5 0,6-4 0,1-6 0,0-4 0,-3-4 0,-1-7 0,0-8 0,-1-10-144,-3-7 1,-9-5 0,-4-3 0,-9-4 0,-8-2 0,-6-1 0,-7 4 0,-7 3 0,-12 2 0,-9 3 0,-9 3 0,-7 2 0,-6 8 177,-4 5 1,-2 7 0,-2 3 0,-2 3 0,2 3 0,3 7 0,5 7-1,8 7 1,8 5 0,10-1-89,9 1 0,0-2 0,9-5 0</inkml:trace>
  <inkml:trace contextRef="#ctx0" brushRef="#br0">24569 9454 8330,'-7'-8'408,"-1"-5"0,-4 4 0,2-4 0,7 1 0,6 1 0,7 3 0,4 1-433,5 4 0,3 2 1,7 1-1,-3 0 0,0 0 1,-3 1-1,1 2 0,-2 4 1,-1 1-1,-4 3 0,-1 1 1,-5 2-1,-3 2 259,-5 3 0,-1-3 0,-4 3 0,-4-3 0,-8 0 0,-9 1 0,-5 2 0,-4-2 0,-1-2 0,2-4 0,1-4 0,3 0-112,3-4 1,3-1 0,10-2 0,8 1 0,13 2 0,10 4-1,7 0 1,2 5 0,-3 0 0,0 2-299,-3 1 0,1 5 0,3 2 0,-3 2 0,-7-2 1,-4 0-1,-5-1 0,-2 1 0,-5-2 0,-5 1 0,-10-4 1,-9-3 194,-3-4 0,-11 1 0,-4-5 0,-3 1 0,1-1 0,4-4 1,1-6-1,1-7 0,6-4 0,7-4 0,10 1 0,8 1-19,4-2 0,2-3 0,0-7 0</inkml:trace>
  <inkml:trace contextRef="#ctx0" brushRef="#br0">9725 10136 8298,'-6'8'-24,"-2"-1"170,-6-1 0,6-3 0,2 5 0,1 0 0,0 0 0,1 3 0,-1 3 0,0 3 0,2 4 0,0 1 1,0 3-1,-2 2 0,0 2 0,0 1 0,-1 3 0,-2 5 0,-3 1 0,-2 1 18,-1-2 0,3-1 1,-2 6-1,-2 0 0,-1-2 1,0-2-1,2-2 0,-2-1 1,-1-1-1,-2 1 0,1-1 1,3 0-1,0-2-116,1 1 1,0 3-1,-2 4 1,-1-2 0,-2-2-1,3-1 1,3 0 0,4 2-1,-2-1 1,0-4 0,0-2-1,1 1 1,-1 1 17,-1-1 1,2-2-1,1-3 1,-1-2-1,1-1 1,-1 1-1,-1 2 1,-2 1 0,-1 1-1,0-1 1,0 2-1,0 3 13,-1 5 0,0-3 0,-3-2 0,-1-3 0,2-2 0,1 1 0,2-2 0,0-4 0,1-2 0,2-2 0,1 0 0,-1-2 0,-1-1-104,-2-2 1,-1 2 0,1 1 0,0 4-1,-2 1 1,-1 3 0,-4 2 0,1 2 0,-2 1-1,1 1 1,-1 4 0,0 0 0,-2-1 0,2-2 0,0 0 0,4-1 0,-2 2 1,-1-1-1,1-2 0,1-2 0,0 1 0,0-1 1,2 1-1,-1-1 0,1 1 0,-2-1 17,1 1 1,-2-1 0,1 0 0,0 1-1,0-2 1,0-2 0,2-1 0,-1 1-1,1 2 1,-2 1 0,0 1 0,0-1-1,-1-1-5,-3-3 0,0 2 0,-4-2 0,2 3 0,3 0 0,-1-2 0,3-1 0,-1 0 0,2-2 0,0-2 0,0-1 0,1 2 1,-3 1 0,4 0 1,-6 3-1,1-1 0,2 1 1,-2 0-1,0 1 1,-2-3-1,0 3 0,2-1 1,0 0-1,1-3-22,1-1 0,-4 4 0,4-1 1,-2 3-1,-4 1 0,1 1 0,-2 1 1,2 1-1,-2 4 0,2 0 0,-2-1 1,0 0 5,-1 0 0,-4-4 0,2 3 0,3-4 0,2-4 0,1-3 0,2-1 0,0-2 0,1-2 0,1 1 1,1-3-1,0 3 0,-2-2 32,-1-1 0,-1 4 0,-6 2 0,1 1 0,-1 5 0,-1 3 0,-1 3 0,-3-1 0,3-4 0,1-3 0,3-3 0,2-1 0,1-4 41,-1-1 1,3-2 0,-2 1 0,-1-1 0,-2 0-1,0 0 1,2 0 0,1 1 0,-1-1 0,-1 0 0,1 0-1,3-1-23,2-4 1,-4 4 0,3-4 0,-1 6 0,-3 4 0,-2 4 0,-1 4-1,-1 2 1,1-1 0,-1 0 0,2-1 0,4-3-72,4-5 0,-2-3 0,2-4 0,2-1 1,0-1-1,-1 1 0,-2 2 0,-1 1 1,-1-1-1,1-2 0,1-2 0,3 2 75,1 2 0,1-4 0,1 1 0,0-1 0,0 1 0,0-1 0,-1 1 0,1-1 1,0-1-1,0 0 0,0-2-59,-1 1 0,-4 2 1,0-3-1,0 2 1,-1 5-1,-2 3 1,-2 4-1,2 1 1,1 1-1,2 0 0,1 2 1,-1-1 39,1 1 0,2-5 0,2 5 1,0 1-1,0 0 0,0 0 1,-1-2-1,1-1 0,-2-2 1,-1 2-1,-4-1 0,1-1 1,-2-2 8,0-2 0,-2-2 0,-5 0 0,1 0 0,0 0 0,-1 1 0,1-1 0,-2 0 0,-2 0 0,-1 1 0,1-1 0,2 0 0,3 0-34,4 0 0,-4 1 1,3-1-1,-3 0 0,-1 0 1,-2-1-1,-2-2 0,-4 0 1,-2 3-1,-5 4 0,1-1 1,-4-1-100,2-2 1,-5 2 0,1 1-1,3 2 1,2-1 0,3-3 0,6 0-1,0 0 1,6 3 0,0-1 0,4-1-1,0-2-630,2 2 1,3 1 0,-3-4 0,1-2-1,4-3 746,1-2 0,-11 5 0,-3-3 0</inkml:trace>
  <inkml:trace contextRef="#ctx0" brushRef="#br0">3171 17287 9669,'-13'10'221,"5"-2"0,8-1 1,8 1-1,8 2 0,6-1 1,7 1-1,2-1 1,4 1-1,3-2-146,3-2 0,2 3 1,-1-4-1,1-2 0,0-1 1,-1-2-1,1-2 1,1-2-1,2-6 0,3-3 1,2-2-1,1-3 1,-2-2-1,-2-1 0,-4-1 50,-2 0 1,4 0 0,-1-3 0,-6 2 0,-1 1 0,-2 0 0,4-3-1,-1-2 1,1 0 0,-2 2 0,0 1 0,0 1 0,-1-1-134,3 0 1,-1 5-1,-1-3 1,-3 0-1,-2 2 1,2-3-1,0 3 1,0-2-1,-4 1 1,1-1 0,-1 0-1,4-3 58,1-2 1,2-2 0,5 1 0,0 0 0,-2-1-1,0-1 1,-2-1 0,1-3 0,-6 3 0,0 1 0,-3 1-1,2 1 1,-1-1-31,-2 1 1,-2 0 0,1 1-1,-1 1 1,1 3 0,1-3 0,1 0-1,3-1 1,-1 2 0,0 1 0,2-1-1,-1-1 1,1 1-55,-3 1 1,-2 2 0,-2-3 0,2 1 0,0-1 0,0-2 0,-3-1 0,0-1 0,1 1 0,4-2 0,1-2 0,-1 1 10,-2 4 0,-2-2 1,1 6-1,-1-4 1,1 0-1,-3 3 1,0 4-1,-4 1 1,0 0-1,-2 0 1,3 0-1,-3 0 0,1 2-35,-4 1 1,4-3 0,-2 0 0,-2 1-1,-1 1 1,-2 0 0,0-2 0,0 0-1,1-2 1,-1-1 0,0-2 0,2 1-1,1-3 70,2 0 1,0-3 0,-5 2-1,2 2 1,1 1 0,2-1-1,-1-2 1,-2-1 0,-1 1 0,3 2-1,1 1 1,-2 0-22,-1 2 0,3-3 1,0 6-1,-2 0 0,-1 0 1,0 0-1,1 0 0,2 0 1,-1-1-1,-3-1 1,1-1-1,1 0 0,2-3-17,-1-2 0,-1 3 0,1 2 0,1 0 0,-2 0 0,-1-2 0,0 0 0,1 2 0,2 2 0,-2 1 0,-1 0 0,-2 0 0,0 1-15,1 3 1,-1 0-1,0 1 1,0-2 0,-1-1-1,-2-2 1,-2 2 0,3-1-1,0 1 1,2-4-1,1-1 1,-1-1 44,0 0 0,5-2 0,0 5 1,-2-1-1,-1-1 0,-2 1 0,1-1 1,-1 2-1,0-1 0,0 2 1,0-1-1,1-2-50,-1 0 1,3-4 0,-1 6 0,-3-1-1,-1-1 1,1 0 0,1-2 0,0 1-1,1 1 1,-1-1 0,0 3 0,-1-2 15,-4 0 1,4 4 0,-4-2 0,4 1 0,3-2 0,1 1 0,2-1 0,-2 2 0,-1 0 0,0-1 0,1-2 0,4-2 0,-1 0-10,1 1 1,3 0-1,-4-2 1,1 1 0,-1-1-1,-1-2 1,0 0-1,0 2 1,-1 2 0,-3-1-1,0 0 1,-1 2 0,0 1 51,0 4 0,-4 0 0,-1-1 0,2-2 0,2-1 0,1-1 0,0 0 0,1-2 0,-3 1 0,-1-1 0,-1-1 0,1-2 2,1-2 0,3 1 0,-1 0 0,0-1 0,0 1 0,2-1 1,1 1-1,2-1 0,-1 3 0,-2 0 0,-2 4 0,0 2-3,0 2 0,-3-2 0,2-1 0,3-1 0,0-3 0,-1-2 0,0-2 0,-1 1 1,0 1-1,0 2 0,0 3 0,1 0 9,-1 0 0,0 3 0,-1-4 0,-2 3 1,-2 1-1,2 0 0,2-1 0,1-3 1,0-2-1,2-2 0,2-1 0,1-1-42,-2 1 0,-1 4 0,-2 1 0,0-1 0,0 2 1,1 1-1,-3 2 0,-1 0 0,-1 2 0,-1 0 1,1-1-1,-2-1 33,-2 2 1,5 0 0,-3-2-1,1-4 1,1 0 0,-1 1-1,1 0 1,-1-1 0,2 0-1,0-1 1,0 2 0,-1 0-1,-1 1 6,-1 1 1,5-4-1,-5 5 1,1 2-1,-1-1 1,0 1 0,-2-2-1,2 2 1,-1 1-1,-1 2 1,-1-2-1,-1-2 1,3-1 2,1 2 1,-4 0 0,4-1 0,-1-1 0,-3 2 0,1 0-1,1-1 1,2-1 0,2 0 0,-1-1 0,1-4 0,1-3-19,1-1 1,3 4-1,-1 2 1,0 0 0,-1 1-1,-2-1 1,-2 2-1,1-1 1,-2 4 0,-2 1-1,-1 2 1,-1 0-17,0-1 0,2 1 0,-1 0 0,-2 0 0,-2 0 1,-1-1-1,2 3 0,1 1 0,2 1 0,-2-3 0,-1-2 1,-1-4 33,4 1 1,-3 1-1,4 0 1,-1-2 0,1 1-1,0 1 1,1 0-1,-3-2 1,1 1 0,0 2-1,0 2 1,-1 0-1,1 0-27,-2 0 1,3-1 0,-1 1 0,-2 0 0,1 0 0,-1-2 0,1-2-1,0 0 1,-1 0 0,0 2 0,3 1 0,1-3 0,-1-1-1,-3 2 0,3-4 0,1 1 0,1-1 1,1 1-1,-1 1 0,-2 0 0,-1 0 1,1 1-1,1 3 0,1 0 0,-2 1 26,0 0 1,0 5 0,-2-3 0,2-2-1,2-5 1,3-1 0,2-2 0,1 0 0,2-5-1,1-3 1,3-3 0,1 1-71,0 2 1,2 1 0,-2 1 0,-1 0 0,-1 1 0,-5 3 0,-4 5 0,-2 3 0,-2 2 0,1 0 107,-4 0 0,-2-1 0,-1 1 0,0 0 0,0-2 0,0-3 0,0-3 0,0-2 0,0 1 0,0-3 0,2 0 0,1-3-79,2 1 0,4-1 0,-2 1 1,-1 1-1,0 2 0,-1 1 1,0 0-1,-1 1 0,1 1 0,0-1 1,0 3-1,-2-1-114,-2 4 149,-1-5 0,5 0 0,0-5 1,0 2-1,-1 3 0,1-1 1,0 1-1,0-1 0,-1-1 0,1 0 1,0-1-1,1-2 0,0-1 1,2-1-1,-1 1 0,0-1 0,0 1 1,1 0-1,-2-1 0,2 1 1,-2-1-1,1 2 0,-3 2 0,1 1 50,0-1 1,1-2 0,-3 0 0,2 2-1,-2 3 1,0 0 0,0 0 0,2-2 0,-2 0-1,-1 2 1,0 0 0,1 2 0,1-2-52,0-1 0,-3 0 0,1-6 0,1 1 0,2-1 0,-1 1 0,1 0 0,0-1 0,0 1 0,1-1 1,2 1-1,1-2-49,1-3 0,-5-2 0,4-5 0,0 4 0,1 0 1,-1-1-1,2 0 0,1-1 0,-1 0 0,-2-2 0,1-1 1,-1-2-83,1 1 0,-1-1 1,4-1-1,-2-2 0,-2-3 1,2-1-1,2-2 0,0-1 1,-2 1-1,-2-1 0,2-3 1,2-4-896,1-6 1,-5 4 0,1-9-1,-1 2 1013,-1-1 0,5-7 0,-5-2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22209 12738 27487,'-21'-33'-7,"7"0"1,11 3 0,12 4-1,16 7 1,15 5 0,10 5 0,9 2-1,7 3 1,13-1 0,-34 2 0,2 1-1,5 0 1,2-1 0,2 1-1,1 0 1,4 0 0,0 0 0,2 1-1,0 1 1,6 0 0,0 0 0,4 0-1,1 0 1,4 0 0,2 0 0,-25 0-1,0 0 1,1 0 0,2 0-1,2 0 1,0 0 0,4 0 0,1 0-1,0 0 44,4 0 1,1 0 0,2 0 0,4 0-1,3 1 1,-1-1 0,-17 1 0,0 0 0,0 0-1,0 0 1,0 0 0,0 1 0,0-1 0,1 1-1,0 0 1,0-1 0,0 1 0,1-1 0,1 1-1,0 0 1,0-1 0,0 1 0,2-1 0,0-1-1,1 1 1,-1 0 0,2-1 0,-1 1 0,1-1-1,0 0 1,-1 0 0,1 0 0,-1 0-1,1 0 1,-2 0 0,0 0 0,0 0 0,0 0-1,-1 0 1,1 0 0,-1-1 0,1 1 0,0-1-1,-1 0 1,1 1 0,1-1 0,0-1 0,1 1-1,0-1 1,0 0 0,1 1 0,-1-1 0,0 1-1,1-1-83,-2 0 1,1 1 0,-1-1-1,1 1 1,0-1 0,0 1 0,0 0-1,-1 0 1,-2 1 0,-1 0 0,-1 0-1,1 0 1,2 0 0,-1-1 0,1 1-1,0-1 1,0 1 0,1-1 0,0 0-1,0 0 1,-1 0 0,0-1 0,1 0-1,-1 1 1,0-1 0,0 1-1,-1-1 1,0 1 0,-1-1 0,-2 0-1,1 1 1,-1-1 0,20 1 0,-2 0-1,0 0 1,-2 0 0,-1 1 0,0-1-1,0 1 1,-1 0 0,0 0 0,-1 0-1,-1 0 1,0 0 0,-2 0 0,0 0-1,-1 0 1,-3 0 0,0 0 0,0 0 11,-2 0 1,1 0-1,-1 0 1,-1 0-1,0 0 1,1 0-1,-1 0 1,1 0-1,-1 0 1,-2 0-1,0 0 1,-1 0-1,-3 0 1,1 0-1,-2 0 1,21 0 0,-2 0-1,-6 1 1,-1 0-1,-7 0 1,-2 1-1,-2 1 1,-2-1-1,-7 0 1,-1-1-1,-7 0 1,-2-2-1,24-4-2874,-14-4 2908,-6 3 0,-6-6 0,-9 8 0,-10-1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2588 9084 16243,'-13'-14'128,"4"0"0,6 1 0,6 4 1,10 2-1,9 3 0,11-1 0,8 2 1,8 0-1,8-1 0,8-2 1,7 0-1,-31 2 0,0 0 0,7 0 1,2 0-1,6-1 0,0-1 1,6 0-1,0-1 0,-1 0 0,1 0 1,-1 0-1,0 0-67,-3 0 1,0 0 0,1-1 0,-1 0 0,0-1 0,-2 1 0,-1-2 0,-1 1 0,-5 0 0,-2 0 0,-4 1-1,-2-1 1,30-7 0,-6 0 0,-5 4 0,-5 1 0,-10 1 0,-12 2-1800,-8 2 1,-15 1 0,-7 5 1644,-14 0 0,-16 6 0,-10 2 0</inkml:trace>
  <inkml:trace contextRef="#ctx0" brushRef="#br0">2574 9283 15535,'0'-14'298,"0"0"0,1 1 1,4 2-1,6 3 0,8 2 1,10 1-1,10 1 1,12-3-1,10 1 0,10-2 1,-31 5-1,1 0 0,3-1 1,2 0-1,3 0 1,1 1-190,5 1 0,0-2 0,-2-1 0,1-1 0,3 1 0,0 1 0,-4-3 0,0 1 1,-3 0-1,1-1 0,-2 1 0,1 0 0,-1 0 0,0-1 0,-2-1 0,-1 0 1,-3 0-1,0 0 0,34-7 0,-6 0 0,-3 1 0,-5 0 0,-4 0-1243,-9 0 0,-7 4 1,-8 2-1,-9 0 1,-7 0 1016,-11-3 0,-14-1 0,-16-3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2034 9781 17776,'-21'16'195,"0"-4"0,-1-13 1,11-6-1,18-7 1,23-8-1,23-6 1,-15 11-1,2 0 1,7-2-1,2-1 1,9-2-1,3-2 1,8-3-1,4-1 1,-18 7-1,3-1 1,1 0-1,7-3 1,1 0-1,2-1 1,-13 6-1,1-1 1,1 0-1,0 0 1,3-1-1,-1 0 1,2 0-1,-1 1 1,-1-1-1,2 1 1,-2 0-1,1 1 1,16-5-1,-1 0 1,0 2-1,-4 3 0,-1 0 1,-1 2-1,-3 2 1,-2 2-1,1 1 1,-4 2-1,0 1 1,0 1-222,-2 2 1,-1 0-1,-1 1 1,16-2 0,-3 0-1,-4 1 1,-3 0 0,-4 0-1,-1 1 1,-1 0 0,1 1-1,0 0 1,0 1 0,0-2-1,-1 0 1,-4 0 0,0 0-1,-4-1 1,-1 1 0,-1 1-1,-1 1 1,0 1 0,-1 1-1,-2 1 1,-1 0-1,33 1-146,-13 0 0,-8 0 0,-12 0 0</inkml:trace>
  <inkml:trace contextRef="#ctx0" brushRef="#br0">2261 10634 8463,'-8'-10'77,"3"1"0,4 4 221,1-4 0,-5-1 0,-1-4 0,-1 0 0,0 0 0,0-1 1,-1 3-1,0 2 0,-1 4 0,-1 1 0,1 0 0,-2 2 1,-2 3-1,1 7 0,1 7 0,1 8 0,-1 6-96,-2 6 0,1 8 1,2 10-1,6 4 1,2 0-1,4 1 1,2-1-1,7-6 1,7-6-1,5-7 1,4-6-1,0-7 1,-2-7-1,-1-9-354,1-5 0,-4-10 0,-2-8 0,-5-8 0,-4-9 0,-6-4 1,-2-2-1,-2 1 0,-2 1 0,-2 1 0,-6 1 0,-3 2 0,-1 4 262,0 4 1,0-1 0,0 6 0,1 1 0,5 4 0,8 5 0,10 4 0,7 3 0,7 2 0,2 2-351,3 3 0,4-2 0,0 5 0,0 0 1,1-2-1,-1 2 0,0-2 0,-1 0 0,-2-2 1,-4-3-1,0-1 0,-4 0 0,-3 0 240,-3 0 0,-2 0 0,0 0 0</inkml:trace>
  <inkml:trace contextRef="#ctx0" brushRef="#br0">2645 10278 8463,'-2'8'465,"-1"-1"0,-2-1 1,2 5-1,2 6 0,1 10 1,0 11-1,0 14 0,1 12 1,2 7-226,2 4 1,0 4-1,-4-37 1,0 0-1,3 37 1,6-9-1,1-12-240,-2-9 0,10-5 0,-3-1 0</inkml:trace>
  <inkml:trace contextRef="#ctx0" brushRef="#br0">2432 11245 8463,'-10'-1'522,"4"-3"0,4-2 1,10 0-1,8-2 1,8 2-1,4-1 1,4 3-1,2-1 1,1 0-245,0 2 1,3 1-1,-7 2 1,-2 0-1,-5 2 1,-4 3-1,-4 4 1,-5 5-1,-6 5 1,-5 5-1,-7 4 1,-5 6-425,-6 3 1,-7 5 0,1-1 0,-2-2 0,-1-3-1,3-1 1,5-5 0,3-5 0,5-7 0,8-7-156,13-6 1,10-5 0,12-5 0,2-5 0,3-2 0,2-4-1,2-1 1,2-4 0,0 1 0,-2-3 0,-2 3 0,-2-2-3067,-3 0 3367,-7 4 0,0-9 0,-5 5 0</inkml:trace>
  <inkml:trace contextRef="#ctx0" brushRef="#br0">3015 10705 8463,'0'-8'826,"-7"2"0,-1 7 1,0 4-1,4 6 1,4 8-1,3 10 1,3 7-717,2 5 0,2 6 1,4 2-1,0 0 1,0 2-1,-1-4 0,-2-1 1,-3-8-1,0-7-355,0-8 0,-5-25 0,0-15 0,-5-15 0,-4-12 0,-2-7 0,-1-6 0,1-1 1,3 1-1,3 5 0,2 3 0,0 3 0,0 5 381,0 8 1,12 6 0,3 14-1,4 4 1,5 4 0,1 7-1,5 6 1,0 8 0,0 4 0,-3 5-1,-2 4 1,-2 2 0,-3 1-458,-3-5 0,-2 1 0,-6-4 0,-4 4 1,-4 4-1,-2 1 0,-4 0 0,-6 0 1,-6 2-1,-7 2 0,-4 0 0,-4 0 91,-1-4 0,0-9 0,4-5 0,1-4 1,1-2-1,3-3 0,5-6 0,3-4 1,4-4-1,2-6 760,6-3 0,10 1 0,8 1 0,7 1 0,2-1 0,3 0 0,2 0 0,5 2 0,2-1 0,1 1 0,-1-1 0,1 1 0,-1-1-1589,0 1 1,-2 4-1,-4-3 1059,-1 2 0,0-5 0,1 3 0</inkml:trace>
  <inkml:trace contextRef="#ctx0" brushRef="#br0">3569 10449 12932,'-1'-8'356,"-3"5"1,0 6 0,0 8-1,4 7 1,4 7 0,2 8-1,2 11 1,1 12 0,1 8 0,-1 7-1,1 4-699,-2 0 0,-3-34 0,1-1 0,-2 34 1,0-7-1,-3-14 0,-1-15 0,0-16 0,-1-17 1,-3-18-1,0-12 193,1-8 0,1-8 1,2-6-1,0 1 1,0 2-1,2 2 1,2 3-1,6 4 0,2 4 1,3 5-1,-1 6 1,2 7 214,3 7-178,3 4 1,5 2 0,-2 2-1,-3 3 1,0 4 0,-1 5 0,-1 4-1,-2 1 113,-3-2 0,6-1 0,1-2 0</inkml:trace>
  <inkml:trace contextRef="#ctx0" brushRef="#br0">4095 10577 8299,'-14'0'1602,"0"0"1,-1-2 0,3 1 0,2 1 0,6 8-1533,2 8 0,2 6 0,0 8 1,2 1-1,1 4 0,3 1 0,0 2 1,2 0-1,0-1 0,3-3 1,2-4-1,1-4 0,0-8-483,1-2 0,-1-1 0,2-3 0,1-2 0,4-6 0,-1-2 0,2-4 0,0-2 0,2-6 0,-2-2 0,-1-3 0,-2 1-1474,0 0 0,0 0 1887,-5-1 0,0-5 0,0-2 0</inkml:trace>
  <inkml:trace contextRef="#ctx0" brushRef="#br0">4408 10392 8299,'-8'14'532,"-5"1"0,6-1 0,-1 0 1,3 0-1,3 2 0,2 5 0,0 5 1,0 9-1,2 6 0,3 8 1,3 7-1,-1 5-631,-2 5 0,-2 4 0,0-1 0,2-4 0,-2-9 0,1-14 0,-1-12 0,3-11 0,0-11 0,1-13 0,-3-14-252,3-11 0,-6-12 1,4-9-1,-3-1 0,-1 1 1,2 1-1,2 3 0,0 1 1,1 6-1,2 5 0,2 9 1,-1 5-1,4 7 548,4 4 1,5-1 0,7 8-1,1 5 1,3 6 0,3 4 0,4 4-1,1 1 1,4 2 0,3-1-1,4-2 1,2-2-198,4 0 0,15 0 0,-1 0 0</inkml:trace>
  <inkml:trace contextRef="#ctx0" brushRef="#br0">5872 10278 10411,'-6'0'631,"6"0"1,10-1 0,7-4-1,7-4 1,2-4 0,3-1-408,-1 0 0,1-1 0,-2 1 0,-2 0 0,-3 1 0,-3 2 0,-5 3 0,-4 0 0,-6 2 0,-5 0 0,-9 3 0,-7 1 0,-5 4-210,0 2 1,-5 4 0,3 7 0,-1 0 0,1 4 0,4 5 0,1 3-1,0 0 1,3-2 0,5-1 0,6-1 0,4 1 0,1 0-394,0 1 0,6-6 0,3-3 0,6-5 0,2-2 0,4-1 0,-1-3 0,2-3 0,-1-2 1,-1 0-1,-2-2 0,-3-1 214,0-2 1,-3-6-1,-1 3 1,-3-1-1,-1 2 1,-4 6 1092,-2 7-1018,-1 11 1,0 6-1,0 5 1,0 0 0,0 1-1,0-1 1,0 2 0,2 2-1,1-1 1,2-2-1,-2-4 1,0-1 0,0-2 89,2-3 0,0 3 0,-5 0 0</inkml:trace>
  <inkml:trace contextRef="#ctx0" brushRef="#br0">5872 10833 12242,'21'0'-133,"1"-2"1,8-1 0,5-3 0,6 0-1,6-2 1,2 1 0,2 1 0,-2 3-1,0 1 133,-3 2 0,-9 7 0,-2 0 0</inkml:trace>
  <inkml:trace contextRef="#ctx0" brushRef="#br0">6086 11131 8213,'-8'0'582,"-5"-1"0,5-4 0,2-4 0,7-4 0,12-1 0,9 0 0,7-1-437,4 1 0,-3 2 0,3 0 1,-3 5-1,-2 0 0,-1 4 1,-3 3-1,-7 5 0,-4 6 1,-5 5-1,-3 4 0,-7 2 1,-6 4-1,-6 0-318,-5 3 0,-2-1 0,-2 1 1,4-2-1,3-4 0,2-2 0,1-2 1,4 0-1,6-3 0,6-5 0,8-7-161,6-2 1,10-10-1,8-6 1,1-8 0,4-5-1,1-3 1,1-2 0,-1-3-1,-1 1 1,-4-1 0,-3 2 333,-6-2 0,2-1 0,-7-7 0</inkml:trace>
  <inkml:trace contextRef="#ctx0" brushRef="#br0">6583 10350 8145,'-14'0'631,"0"0"1,4 0-1,1 0 1,1 0 0,5-2-1,9-1 1,8-2 0,7 2-1,1 1 1,2 2-703,-2 0 0,-2 0 1,-5 2-1,-1 4 0,-2 8 1,-2 9-1,-5 3 0,-4 4 1,-1 5-1,-1 6 0,-4 8 1,-6 3-1,-3 2 0,-2-5-80,3-3 1,7-10 0,-2-4-1,2-7 1,4-8 0,5-6 0,7-7-1,4-9 1,6-9 0,7-8-1,6-5 1,4-3 0,2-3-1757,2-5 1,2-3 1906,0-2 0,-7 0 0,-1 1 0</inkml:trace>
  <inkml:trace contextRef="#ctx0" brushRef="#br0">7052 10037 8145,'-9'9'333,"1"1"1,0 1 0,2 3 0,0 5 0,2 5 0,3 6 0,2 6 0,3 10 0,2 6 0,2 8 0,1 3 0,1 5-1001,-1 2 0,-6-2 0,2-5 1,-3-8-1,-2-4 667,0-6 0,0 0 0,0-3 0</inkml:trace>
  <inkml:trace contextRef="#ctx0" brushRef="#br0">6839 10961 8145,'-8'-8'429,"-3"-5"0,5 5 0,0-1 1,-1-1-1,6-1 0,4 0 1,8 0-1,6 2 0,7-1 1,3 2-221,1 4 1,1-3 0,-2 3 0,-4 0 0,-4 3 0,-3 2 0,-2 4 0,0 5 0,-1 4 0,-3 5 0,-6 6 0,-4 5 0,-3 5-354,-2 1 1,-4 7 0,3 4 0,-1-2 0,1-6 0,3-6 0,3-3 0,5-5 0,4-6 0,5-9 0,7-7 0,6-6-380,4-7 0,10-1 0,0-12 0,7-3 0,2-2 0,4-4 0,1-2 0,2-1 523,0 0 0,6-4 0,2 2 0</inkml:trace>
  <inkml:trace contextRef="#ctx0" brushRef="#br0">7721 10392 8028,'-7'8'660,"-1"3"1,-4-5 0,4-1-1,9-3 1,12-9 0,9-5 0,5-6-599,2 0 1,4-6-1,1 5 1,1 1-1,0 3 1,-3 0-1,-4 3 1,-4 2 0,-4 6-1,-1 4 1,-1 4-1,-6 7 1,-7 8-1,-8 10-342,-7 7 0,-4 10 1,-3 3-1,-2 1 1,0 3-1,0-1 0,1-2 1,6-2-1,6-9 1,4-9-1,2-9-64,0-6 1,6-10 0,2-10-1,2-12 1,-2-8 0,-2-5-1,-1-2 1,1-1 0,2 1-1,1 2 1,-1 2 0,0 1 622,0 3 1,1-1-1,6 6 1,0 2-1,4-1 1,5 3-1,3-1 1,1 3-1,1 2 1,-1 2-1,1-1 1,-1-1-740,1-1 0,-1-7 460,0 0 0,-5-7 0,-3 4 0</inkml:trace>
  <inkml:trace contextRef="#ctx0" brushRef="#br0">8318 10037 8028,'-8'14'222,"-3"0"1,6 2 0,2 1 0,1 4 0,2 3 0,0 4 0,0 7 0,0 6 0,0 8 0,2 5 0,1 4 0,3 2 0,1 3-365,-1 2 0,-1-7 1,-5-1-1,0-8 1,0-6-1,0-5 0,0-5 1,0-5-1,-2-4 1,-3-5-1,-4-5 61,-4-4 1,4-4 0,-1-6-1,-1 0 1,-3 0 0,-3 2-1,-2 1 1,1 3 0,3 0-1,0 2 1,1 0 0,0 3 606,0 2 0,0 6 0,-1 0 1,1-2-1,1-1 0,2-2 1,4-4-800,0-10 1,9-5 0,7-19 0,2 1 0,0-1-1,-1 2 1,1 1 0,2 4 0,1 1 0,0 2-1,0 1 1,2 2 0,1 3 385,2 2 1,2 1-1,-2 7 1,5 1-1,1 3 1,0 4-1,-1 4 1,1 3-1,2 1 1,0-4-1,-2-5 1,-3-4-114,-1-3 0,4-2 0,-3 0 0</inkml:trace>
  <inkml:trace contextRef="#ctx0" brushRef="#br0">8616 10463 8112,'-6'15'513,"0"-1"0,-5 0 0,3 0 0,0 2 0,2 1 0,-1 4 0,4-1 0,2 3 0,1-3 0,1 1 0,5-4 0,9-1 0,7-4-693,5-2 1,3-4-1,1-6 1,4-3 0,0-5-1,-1-8 1,-2-6-1,-3-6 1,-7-5 0,-7-2-1,-5-1 1,-5 1 0,-7 0 216,-6 3 1,-11 4-1,-4 4 1,-4 5-1,-3 5 1,-2 5 0,-1 4-1,1 3 1,2 4-1,2 4 1,1 7 0,5 6-1,6 1-1599,5 1 0,8-1 1562,-2-1 0,16-3 0,5 5 0</inkml:trace>
  <inkml:trace contextRef="#ctx0" brushRef="#br0">8958 10051 17218,'0'21'-256,"0"4"1,0 13 0,0 11-1,0 11 1,0 11 0,0 6-1,0 4 1,1-2 255,4-2 0,3-7 0,6-7 0</inkml:trace>
  <inkml:trace contextRef="#ctx0" brushRef="#br0">8858 10847 8112,'-13'10'512,"2"-1"1,2 2 0,-1 3 0,1 4 0,1 2 0,2 2-1,3 4 1,1 1 0,4-1 0,2 0 0,6-4 0,4-2-548,5-2 0,2-7 1,4-3-1,-2-2 0,4-6 1,3-6-1,4-10 0,-3-6 1,-1-7-1,-1-4 1,-3-2-1,0-1 35,-3 0 0,-5-2 0,2-5 0</inkml:trace>
  <inkml:trace contextRef="#ctx0" brushRef="#br0">9270 10364 8112,'-14'8'1130,"0"0"1,4-5 0,9 0 0,12-3 0,8-5 0,6-3 0,2-1-1337,1 1 0,1-3 0,-2 6 0,-2 2 0,-3 1 0,-1 2 0,-4 0 0,-1 0 0,-3 2 0,-4 4 1,-4 8-1,-4 9-117,-1 3 0,-1 11 0,-4 4 0,-4 6 0,-4 4 0,-1 1 1,1 0-1,4-1 0,2-2 0,2-7 0,1-7 0,2-11 323,5-7 0,12-9 0,7-2 0</inkml:trace>
  <inkml:trace contextRef="#ctx0" brushRef="#br0">9697 10108 8112,'0'-6'1034,"0"6"0,0 9 0,0 10 1,2 9-1,1 10 0,1 8-1071,0 6 0,2 10 0,-1 6 0,-2 6 0,-2 3 0,1-1 1,1-8-1,2-8 0,-2-11 0,0-11 0,0-17-552,2-20 0,0-20 1,-5-17-1,0-2 1,0 0-1,0-1 1,0-2-1,0-1 1,0 6-1,0 6 0,1 6 1,3 4 1703,0 3-905,1-6 0,-3 12 0,2-1 0,6 4 0,2 5 0,4 1 0,3 2 0,6 0 0,6-2 0,3-1 0,4-1 0,5-1 0,4 0 0,2 0 0,0 2 0,-5 2 0,-4 1 0,-7 0 0,-4 0 0,-6 0-210,-4 0 0,-9-7 0,-4-1 0</inkml:trace>
  <inkml:trace contextRef="#ctx0" brushRef="#br0">2261 12070 8214,'0'-14'294,"-2"4"0,-1 1 0,-1-2 0,-1-2 0,0-1 0,0-1 0,2 4 0,2 8-135,1 13 1,4 10 0,1 15-1,0 8 1,0 9 0,-1 9-1,-1 10 1,-1 8 0,-2-36-1,0 0 1,0 2 0,0 0 0,0 1-1,0-1 1,0 0 0,0-1-1,0 35 1,0-11-1079,0-11 1,2-15-1,2-15 1,6-11-1,2-11 919,3-9 0,-1-10 0,0-8 0</inkml:trace>
  <inkml:trace contextRef="#ctx0" brushRef="#br0">2560 12596 8493,'0'14'247,"4"0"0,3 0 0,1 1 0,3-1 0,3 0 1,5-1-1,5-4 0,4-4 0,4-4 0,4-2 1,3-4-1,4-7 0,-2-9-125,-1-7 1,-9-10 0,2 0 0,-4-2-1,-7 1 1,-8 2 0,-8 3 0,-6 2-1,-4 2 1,-7 3 0,-7 4 0,-7 4-1,-7 1 1,-7 2-161,-7 2 1,2-2-1,-4 12 1,4 2 0,3 5-1,2 8 1,4 7 0,5 7-1,8 8 1,4 10-1,6 7 1,2 7 68,6 5 0,4 1 1,6 3-1,8-4 1,8-4-1,7-2 1,4-6-1,5-9 0,3-12 1,1-14-1,1-8 1,1-6-1,1-2-728,-3-4 1,2-9 0,-9-11 0,2-5 0,4-5 0,3-2 696,3-2 0,13-2 0,-1-2 0</inkml:trace>
  <inkml:trace contextRef="#ctx0" brushRef="#br0">3598 12411 8350,'-15'-14'456,"0"0"1,-3 1 0,-2 2-1,-3 1 1,-3-1 0,-4 0 0,-5 2-1,0 4 1,0 3 0,4 2-1,1 0 1,3 0 0,5 4-149,8 5 1,1 2 0,8 13-1,2 1 1,1 4 0,4 4-1,3 6 1,4 7 0,5 5 0,4 1-1,2 0 1,2 0 0,4-3-700,1-6 1,1-4 0,0-12-1,1-10 1,-1-9 0,-1-8 0,-2-6-1,-2-8 1,-4-12 0,-5-10-1,-5-11 1,-1-9-2112,0-5 2613,-5 2 0,4-4 1,-7 8-1,-2 3 1,-1 4-1,-4 6 1,1 5-1,-2 10 0,2 15 1,0 15-1,2 16 1,3 11-1,2 9 1,4 7-1,3 5 1,2 1-1,-1 0 0,1 2 1,-1-1-1,0 1 1,3-5-1186,0-5 1,-2-6 0,-1-14 1073,2-5 0,8-10 0,3-2 0</inkml:trace>
  <inkml:trace contextRef="#ctx0" brushRef="#br0">3711 12283 13832,'10'9'216,"-1"1"0,2 3 0,2 4 1,3 8-1,1 8 0,4 10 0,-1 8 1,2 5-1,-1 4 0,-1 2 0,-2-3 1,-4-7-1,-3-10-229,-2-7 0,-5-16 0,0-8 0,-4-9 0,-3-13 0,-2-13 0,1-12 1,-1-12-1,0-6 0,2-2 0,2 0 0,2 3 88,4 0 0,1 8 0,7-1 0,-1 6 1,4 9-1,2 6 0,2 6 0,4 4 1,3 6-1,0 4 0,-2 5 0,-1 5 1,1 4-1575,2 4 1,-4 3-1,1 3 1499,1 4 0,9 4 0,2 2 0</inkml:trace>
  <inkml:trace contextRef="#ctx0" brushRef="#br0">4493 12297 8505,'-4'-14'769,"-3"0"1,2 3-1,4 6 1,6 11-1,3 10 1,1 9-592,2 7 1,2 6 0,1 9 0,0 5 0,0 4 0,1 1 0,-1-1 0,0 1 0,0-1 0,-1-6 0,-2-7 0,-3-10 0,0-9-243,0-10 1,-5-8 0,1-12-1,-2-12 1,0-13 0,1-15 0,3-9-1,0-7 1,2-4 0,-1-2-1,1 0 1,-1 3 294,5 2 0,-1 3 1,0 9-1,-2 10 1,2 13-1,0 11 1,0 7-1,-1 5 1,1 9-1,1 8 1,3 10-1,-1 7 0,0 2-360,0 2 1,4 7-1,-2-1 1,-4 6-1,1 4 1,-1 0-1,1-2 1,-3-4 0,-6-4-1,-2-1 1,-2-2-1,0-4-2959,0-7 2050,0-11 0,-2-10 1038,-2-14 0,-4-12 0,-7-14 0</inkml:trace>
  <inkml:trace contextRef="#ctx0" brushRef="#br0">5062 11984 8448,'0'-14'597,"0"-2"1,0-1 0,2-2 0,2 3 0,6 4 0,4 4 0,5 0 0,5 2-1,2-1 1,3 4-951,-1 1 0,2 2 0,2 0 0,0 0 1,-4 0 352,-3 0 0,-1 7 0,4 1 0</inkml:trace>
  <inkml:trace contextRef="#ctx0" brushRef="#br0">5332 12141 8396,'-6'28'366,"3"1"1,-5 2 0,1 4 0,4 5 0,2 1 0,1 3 0,0 3 0,0 4 0,0 2 0,0 1 0,1-2 0,2-6-229,2-6 0,1-2 0,-2-8 1,2-7-1,2-5 0,1-12-138,-1-8 0,5-18 0,-5-10 0</inkml:trace>
  <inkml:trace contextRef="#ctx0" brushRef="#br0">5474 12212 9325,'-8'1'587,"4"4"0,4 5 0,3 4 1,3 5-1,2 6 0,1 7 0,1 6 1,-2 1-1,0 1-551,0-2 1,-4-2 0,4 2 0,-1-7 0,-3-7 0,1-11 0,1-13 0,1-16 0,1-14 0,0-13 0,1-6-134,-1-4 0,6-3 0,-1 3 0,4 4 1,1 8-1,-3 6 0,0 10 0,0 7 0,3 9 1,2 4-1,1 8 0,1 11 0,-2 12-88,1 5 0,3 13 1,-5-1-1,-2 1 1,-1 1-1,-2-3 1,0 1 184,0-1 0,7-5 0,1-2 0</inkml:trace>
  <inkml:trace contextRef="#ctx0" brushRef="#br0">6128 12326 8300,'0'-21'531,"-1"5"0,-2-3 0,-4 4 0,-1 0 0,-1 1 1,-1 1-1,1 4 0,-2 7 0,0 10 0,1 13-268,6 9 0,2 8 1,2 8-1,0 3 0,0 0 1,0-1-1,2-2 0,2-1 1,6-4-1,2-3 1,3-7-1,0-6 0,3-7-582,1-7 0,4-5 0,-4-9 0,-1-8 0,-4-13 0,-5-11 0,-4-7 0,-3-4 0,-2-3 1,-2 0-1,-3 0 0,-4 5 683,-4 4 0,-1 1 1,2 7-1,0 5 0,5 10 1,2 11-1,8 14 0,10 11 1,9 12-1,6 7-591,5 6 0,-3 8 0,4 1 0,-4 2 1,-4 3-1,0 6 0,-3 5 0,1 4 0,-3-2 1,-7-5-1,-8-3 0,-4-1 0,-4-2 3,-3-3 1,-9-5-1,-10-14 1,-2-7-1,-6-5 1,-3-9 0,-6-6-1,-1-9 1,-6-10-1,-1-13 1,-6-9 0,0-8 470,2-3 1,9 0 0,22 3 0,8 7 0,8 5-1,6 7 1,6 5 0,10 5 0,11 4 0,10 3-1,11 1 1,7-2 11,5-2 1,8 0 0,0 4 0,5-4-1,6-5 1,-38 4 0,0 0 0,2-2 0,1 0-1,0-2 1,0-1 0,1-1 0,0-2 0,0-2-1,0 0 1,0 0 0,-1-1 0,-2 0 0,-1 1-1179,-2-1 0,-2 1 0,25-11 0,-21 8 0,-11 4 919,-9 6 0,-12-4 0,-3 5 0</inkml:trace>
  <inkml:trace contextRef="#ctx0" brushRef="#br0">7849 11913 8570,'-2'-19'614,"-3"0"0,4 0 1,-6 7-1,3 1 1,1 4-1,4 6 1,7 10-1,5 10 1,1 13-481,0 7 1,2 2-1,1 13 1,2 5-1,-1 4 1,-1 5-1,0 1 1,2 2-1,-3-3 1,-3-6-1,-5-10 1,-2-9-1,-3-10-39,-1-8 0,-2-20 0,-2-18 0,-1-15 0,-3-12 0,-2-10 0,-2-9 0,1-7 0,1-4 0,2-1 1,2 0-1,3 2 0,1 2-92,0 6 1,1 9 0,6 7 0,5 11-1,6 12 1,1 9 0,0 8 0,1 7 0,2 6-1,4 7 1,-1 6 0,0 6-1432,-1 4 1,1 1 0,7 4-1,1 1 1,0-3 1427,2 1 0,1-2 0,7-4 0</inkml:trace>
  <inkml:trace contextRef="#ctx0" brushRef="#br0">8787 12297 9708,'6'7'611,"-6"-7"0,-8-8 0,-6-5 0,-5-3 0,-6-1 0,-5-4 0,-5 1 0,0-1 0,1 4-456,2 1 1,2 3-1,3 4 1,4 4 0,4 4-1,4 2 1,6 4 0,4 8-1,4 9 1,1 11-1,1 6 1,4 4 0,4 0-360,4-1 0,3-4 0,1-1 0,2-4 0,0-6 0,2-8 0,1-8 0,1-8 0,1-8 0,0-11 0,-2-11 0,-3-11 325,-3-7 0,-4-6 1,-2-6-1,-5 0 1,-4 2-1,-1 5 0,-1 7 1,-3 8-1,-2 7 1,-2 6 103,-3 7 0,5 9 1,1 12-1,3 10 0,2 11 1,0 9-1,2 7 0,3 4 1,4 4-1,4-1 0,1-2 1,2-4-646,3-1 0,-2-2 0,7-3 1,1-7-1,1-5 0,-1-9 1,-3-6-1,-2-6 0,-2-7 0,-2-7 1,-2-10-1,-2-8 420,-2-6 0,3-4 0,-6-5 0</inkml:trace>
  <inkml:trace contextRef="#ctx0" brushRef="#br0">8915 11899 8342,'-8'0'530,"-3"6"1,6 4 0,5 1 0,7 0 0,10-1 0,7 1 0,7 0 0,4 0-1,5-3 1,1-2-589,1-3 1,6-1 0,-1-2 0,-1 0-1,-2 0 1,-3 0 57,-3 0 0,3-13 0,-5-3 0</inkml:trace>
  <inkml:trace contextRef="#ctx0" brushRef="#br0">9313 11530 8342,'-14'0'444,"4"0"1,1 0 0,-1 1 0,1 4 0,1 6 0,2 6-1,3 10 1,1 9 0,2 13 0,0 10 0,0 10 0,2 9-1,-1-36 1,2 1-320,2 0 0,0 1 1,-1-1-1,1 1 0,1-2 1,1 0-1,0-2 0,2 0 1,8 31-1,4-12 1,2-18-1,4-13-125,2-9 0,5-16 0,3-4 0</inkml:trace>
  <inkml:trace contextRef="#ctx0" brushRef="#br0">9740 12255 8342,'6'7'351,"2"5"1,6-8 0,2-1 0,1-1-1,5-2 1,4 0 0,5-2 0,6-2 0,5-7-1,4-7 1,0-5 0,-2-4-25,-1-2 0,-7-5 0,-4-3 0,-9-1 0,-8 2 0,-9 1 0,-5 4 0,-4 1 0,-6 3 0,-10 1 0,-6 4 0,-5 0 0,-5 0-233,-8-3 0,-1 6 1,-7 3-1,2 7 1,4 2-1,2 4 0,5 5 1,5 7-1,4 12 1,4 10-1,5 14 0,2 10 1,6 10-116,-1 4 1,7 8-1,3-36 1,2-1 0,2 1-1,2 0 1,1 1-1,3-2 1,12 36 0,9-8-1,10-14 1,9-13-1,9-13 1,5-9 0,2-8-1,1-6 22,-4-3 0,-3-9 0,-5-2 0,-3-5 0,-4-4 0,0-1 0,-6 2 0,-1 1 0,-5 2 1,0 0-1,-3-1 0,0 0-1,-4-4 0,-4 3 0,-8-5 0</inkml:trace>
  <inkml:trace contextRef="#ctx0" brushRef="#br0">11545 11515 8241,'0'-9'384,"-1"4"0,-2 8 0,-4 15 1,-1 13-1,-3 17 0,-1 13 0,-3 13 1,8-31-1,-1 1 0,-1 5 0,0 0-409,0 5 0,-1 0 0,0 1 0,1 0 0,2 0 0,0-1 0,0-1 1,0-2-1,0-2 0,0-1 0,0-5 0,1-2 0,-3 25 0,4-17 0,5-16 1,5-17-4262,4-18 4286,4-12 0,1-27 0,0-3 0</inkml:trace>
  <inkml:trace contextRef="#ctx0" brushRef="#br0">11318 11672 8215,'-8'0'477,"-5"0"0,4 0 1,-2-2-1,0-1 0,4-2 1,6 4-1,7 5-264,5 11 0,10 5 0,2 10 0,4 3 0,2 7 0,-1 6 0,2 7 0,2 6 0,1 1 0,-2-3 0,-1-5 0,-1-3 0,-1-3-1433,1-2 1,-9-14 0,-4-8 0,-5-9 1219,0-9 0,-11-15 0,-1-5 0</inkml:trace>
  <inkml:trace contextRef="#ctx0" brushRef="#br0">11033 12198 15317,'15'0'306,"7"-7"1,8-2 0,12-5-1,14-7 1,8-9 0,-28 11 0,0-1-1,1-4 1,1 0 0,2-1-1,1 0 1,1-2 0,0 0-654,0-1 0,1 1 1,-4 4-1,-1 1 0,32-15 1,-12 7-1,-9 4 1,-6 4-1,-7 2 0,-7 2 1,-9 2 396,-4 2 1,-2 0 0,1 0-1</inkml:trace>
  <inkml:trace contextRef="#ctx0" brushRef="#br0">12612 11871 10062,'6'9'325,"3"-1"1,6 0 0,4 0 0,6 1 0,6 1 0,9-2-1,6-2 1,7-6 0,6-6 0,4-12 0,-1-7 0,-4-10-263,-7-4 0,-13-4 1,-10 1-1,-9-1 0,-8 2 1,-8 3-1,-6 6 0,-10 7 1,-7 6-1,-10 3 0,-5 2 1,-6 1-1,-3 4 0,-5 4 1,-3 4-95,-7 1 1,4 1-1,-2 6 1,10 7-1,7 9 1,7 11-1,5 8 1,4 9-1,7 6 1,5 3-1,8 3 1,4 2 39,4 3 1,11 4-1,10-1 1,7-7 0,7-9-1,7-9 1,6-5-1,3-7 1,2-4 0,0-9-1,0-8 1,0-9-255,0-2 0,-7-8 0,-2-4 0,-4-2 0,-3-3 0,-3 1 0,-5 0 0,-3 0 0,-2-1 0,-1 1 245,-3 0 0,-3-7 0,-7-1 0</inkml:trace>
  <inkml:trace contextRef="#ctx0" brushRef="#br0">13479 11487 8553,'0'-10'3868,"1"6"-3687,4 7 0,3 8 0,6 19 0,1 3 1,-1 7-1,0 5 0,2 9 0,1 6 1,2 6-1,0 6 0,0 2 0,-2 3 1,-2 1-1,-4-4 0,-2-9-317,-1-12 0,-2-20 0,-6-14 1,0-15-1,0-20 0,-1-16 1,-2-14-1,-2-11 0,2-7 1,1-7 412,2-4 1,0 0 0,0 2 0,0-1-1,2-1 1,2 8 0,6 8 0,3 10-1,2 8 1,3 8 0,1 11 0,0 9 0,0 8-955,0 4 1,4 6-1,-4 1 1,-1 2-1,-3 3 1,0 1-1,-1 4 677,0 3 0,-6-3 0,-2 5 0</inkml:trace>
  <inkml:trace contextRef="#ctx0" brushRef="#br0">14062 11302 8584,'-2'-8'493,"-1"2"0,-2 3 1,2 3-1,2 6 1,2 7-1,4 7 1,4 9-1,4 9-426,1 7 0,2 7 0,1 12 0,2 7 1,-3 8-1,-9-38 0,-1 1 0,-1 0 1,-1 0-1,7 36 0,0-12 0,0-14 1,-3-13 78,-1-10 0,-3-16 0,-4-18 0,0-16 1,0-12-1,0-11 0,0-7 0,0-7 0,2-5 1,1-4-1,2-1 0,0-1 9,1-1 0,0 4 1,5 14-1,-1 6 1,2 7-1,4 7 0,3 8 1,-1 10-1,-3 9 1,0 7-1,-1 6 1,0 3-1720,0 5 0,0 7 0,1 1 0,-1 3 1564,0 1 0,0 1 0,1-1 0</inkml:trace>
  <inkml:trace contextRef="#ctx0" brushRef="#br0">14830 11402 8584,'-29'20'638,"2"1"1,2 4 0,3 0 0,1 5 0,6 7 0,2 5 0,5 4 0,2 1 0,4-1 0,5-2 0,8-3 0,7-3 0,5-6-683,4-7 1,2-9 0,1-8 0,1-2 0,4-4 0,0-7 0,0-9 0,-4-10 0,-1-9 0,-3-8 0,-2-8 0,-4-5 0,-5-3-281,-8 4 1,-7 2 0,-6 9 0,-6-1 0,-6 2 0,-7 4 0,-4 7 0,-5 8-1,-5 7 1,-3 7 0,-2 4 0,2 8 2387,3 5-2387,3 7 0,8 14 1,4 3-1,5 5 1,7 2-1,7-1 323,2-1 0,8-7 0,2 4 0</inkml:trace>
  <inkml:trace contextRef="#ctx0" brushRef="#br0">15128 11245 17966,'0'10'-11,"2"1"1,2 6-1,6 10 1,3 14 0,1 14-1,0 18 1,-7-31 0,-1 1-1,-1 5 1,1 1 0,-1 1-1,-1 1 1,1 0 0,0 0-1,-1-2 1,1-1-1,-1-5 1,0-3-16,2 28 0,-1-22 1,-5-30-1,0-25 1,0-25-1,0-18 1,0-13-1,0-9 1,0-5 432,0-1 0,0 5 0,2 0 1,2 2-1,6 3 0,4 6 0,3 8 1,4 12-1,1 11 0,3 8 1,2 6-1,3 5 0,2 4-958,1 5 0,0 4 0,-4 1 1,-2 1-1,-4 4 0,-2 5 0,-4 4 1,-1 3-1,-3 4 0,-2 1 1,-3 1 550,-4 0 0,4 3 0,0-3 0</inkml:trace>
  <inkml:trace contextRef="#ctx0" brushRef="#br0">2489 8658 8584,'-35'0'352,"0"5"0,-4-1 1,1-1-1,-3-3 1,-4-3-1,-5-3 1,-6-2-1,-7-3 1,-6-2-1,-5-2 1,-2-3-1,1-2 1,4-4 23,5-6 0,8 0 0,9-8 1,6-1-1,13-3 0,13-2 1,10-2-1,7-4 0,8-5 0,11-9 1,16-5-1,-11 31 0,2 0 1,7-2-1,2 0 0,6-3 1,2 0-392,5-2 1,2 0 0,5 4 0,4 2-1,4-2 1,3 1 0,3 2 0,3 3-1,-22 13 1,1 1 0,1 1 0,3 1-1,1 2 1,1 1 0,2 2 0,1 2-1,1 2 1,1 1 0,1 2 0,0 2-1,-1 2 1,0 1 0,0 2 0,0 2-1,0 1 1,-1 2 0,-1 1 0,0 1-1,0 2 1,-1 1 0,0 1 0,0 1-160,-1 1 0,-1 0 0,-1 1 0,15 7 1,-3 2-1,-6 0 0,-4 1 0,-11 1 1,-4 2-1,-10 1 0,-5 3 0,12 35 0,-21 10 1,-17-35-1,-4 0 0,-6 3 0,-5 1 1,-6 1-1,-4 1 0,-9 4 0,-4-1 1,-9 4-1,-5-1 226,11-14 0,-2 0 0,-1-1 0,-2-1 0,-1-1 0,-2 0 0,-4 2 1,-3-1-1,0 0 0,-2-1 0,-2-1 0,0 0 0,-4-1 0,-2-1 1,0-1-1,-3 0 0,0-1 0,-1-1 0,-1 0 0,-1-2 0,0-2 0,2-1 1,0-3-1,0-1 0,2-3 0,0-2 0,-1-3 0,3-2 0,0-3 1,0-3-1,0-3 0,0-2 0,1-3 0,2-4 0,0-2 0,2-4-527,4-2 1,0-3-1,3-3 1,-19-11-1,7-5 1,17-3-1,6-4 1,7 5-1,5-1 1,-9-31 0,27 11-1,20 13 475,20 14 0,2 3 0,4 7 0</inkml:trace>
  <inkml:trace contextRef="#ctx0" brushRef="#br0">24370 7179 8573,'-8'-14'0,"-3"5"551,6-1 0,-1 7 0,4 1 1,2 10-1,6 11 0,7 8 1,4 6-1,4 5 0,1 5 1,2 4-1,-1 4 0,0 1 1,-1-2-1395,0-1 1,1-1 0,7-9 842,4-6 0,2-6 0,7-12 0</inkml:trace>
  <inkml:trace contextRef="#ctx0" brushRef="#br0">24924 7179 8573,'-14'-8'337,"0"-3"0,-1 7 0,1 0 0,-2 3 1,-2 4-1,-6 8 0,-5 13 0,-5 14 1,-9 14-1,17-19 0,0 3 0,-5 7 1,0 1-1,-3 7 0,-1 1 0,-2 3 1,-1 2-186,1 2 0,0 0 0,1 4 0,0 1 0,0 2 1,0 1-1,2-3 0,1-1 0,1-2 0,2-3 1,4-6-1,1-3 0,5-7 0,1-2 0,-8 23 1,13-15-1,15-15 0,18-14 0,16-16-152,9-16 0,10-10 0,-3-20 0</inkml:trace>
  <inkml:trace contextRef="#ctx0" brushRef="#br0">24881 7577 12461,'21'2'-295,"3"1"1,3 3 0,3 2 0,1 3 0,2 2 0,-3 3 0,-4 1 294,-7 2 0,-4 13 0,0-2 0</inkml:trace>
  <inkml:trace contextRef="#ctx0" brushRef="#br0">24654 7904 10732,'0'-14'242,"2"0"0,4 0 0,7 1 0,7 4 0,7 2 0,8 3 0,4-3 0,5 1 0,4 0 1,4 2-1,2 3 0,-1 2 0,-2 3-5178,-2 0 4936,-8 7 0,0-3 0,-5 6 0</inkml:trace>
  <inkml:trace contextRef="#ctx0" brushRef="#br0">25237 7393 8573,'-8'-15'1179,"-3"6"0,5 1 0,1 3 0,3 7 1,9 7-1,2 9-1061,1 5 1,2 6-1,-2 4 1,1 6 0,0 7-1,-3 5 1,-2 1-1,-3 0 1,-3 2 0,-5 3-1,-2 1 1,-3-3-1,1-9 1,-1-11-382,2-10 0,-3-7 0,6-15 1,4-14-1,4-16 0,7-14 0,4-10 1,3-4-1,2-2 0,-2 0 1,-1 0 544,-2 0 1,1 7 0,-1 2 0,-1 7 0,-2 7 0,-2 7 0,2 6 0,0 10 0,0 10 0,-1 9 0,1 6-384,1 5 1,-2 4-1,-2 9 1,-2 1-1,-3 0 1,-1 1-1,-2-1 1,0-2 0,0-1-1,0-3 1,0-3-1,0-5-1710,0-3 1862,0-9 0,0 3 0,0-10 1,0-8-1,1-9 0,4-13 1,5-11-1,4-10 0,3-3 1,4 1-1,-1 1 0,2 1 1,-1 5-1,0 10 0,-4 9 1,-1 8-1,-2 5 0,0 6 0,0 9 1,1 14-1,-3 12 0,-2 9-180,-6 5 0,-2 8 1,-2 1-1,-2 3 0,-2-1 1,-4 1-1,-2 1 1,1-2-1,-1-6 0,2-6 1,2-9-1,1-6 129,1-6 0,-1-3 0,5-2 0</inkml:trace>
  <inkml:trace contextRef="#ctx0" brushRef="#br0">25820 7478 8573,'-8'-2'456,"6"-1"1,9-2-1,8 2 1,6 0-1,4 0 1,2-2-1,2 2 1,-1 3-1,0 3 1,-1 3-1,-5 4-585,-7 6 0,-3 0 0,-9 9 0,-4 3 1,-7 5-1,-8 4 0,-6 1 0,-6-2 0,-2-1 1,0-4-1,3-1 0,3-4-4277,5-4 4406,10-10 0,9-18 0,8-10 0</inkml:trace>
  <inkml:trace contextRef="#ctx0" brushRef="#br0">26133 7464 8573,'0'-15'680,"0"1"0,0 0 1,-2 1-1,-1 2 1,-3 3-1,-2 5 0,-3 8 1,-2 11-587,-1 9 1,0 8-1,-1 13 1,1 3-1,1 2 1,2 2-1,4 3 1,0-3 0,7-4-1,7-8 1,8-4-1,7-6 1,8-4-2075,7-8 0,4-6 0,3-13 0,3-2 1980,6-3 0,8-15 0,4-10 0</inkml:trace>
  <inkml:trace contextRef="#ctx0" brushRef="#br0">26317 7592 8573,'-9'0'966,"4"0"1,8 0 0,13 0 0,9 0 0,9 0 0,4 0-1,3-2-903,1-3 1,-4 4 0,-1-4 0,-1 3-1,-1 2 1,-1 0 0,-4 0 0,-3-1-64,-3-4 0,-7 3 0,4-4 0</inkml:trace>
  <inkml:trace contextRef="#ctx0" brushRef="#br0">26630 7265 8573,'-14'0'583,"0"0"0,1 1 0,2 4 0,3 4 0,0 6 0,2 5 0,0 9 0,3 10 0,1 12 0,0 10 0,-1 9 0,-2 2-725,2-1 1,2 2-1,2-13 1,4-5 0,5-7-1,4-10 142,5-10 0,3-6 0,6-8 0</inkml:trace>
  <inkml:trace contextRef="#ctx0" brushRef="#br0">27327 7378 8573,'-8'0'993,"-5"0"0,4 0 1,-4 0-1,-1 0 1,0 2-1,-2 3 1,-1 6-1,-4 6-899,-1 7 1,5 9-1,-4 5 1,2 4-1,2 4 1,4 2-1,7-2 1,6-2-1,5-3 1,6-3-1,6-5 1,7-5-1,4-6 1,4-7-1,2-9-641,3-4 0,-1-2 0,4 0 0,-2-2 1,-1-3-1,0-6 0,-2-5 0,-2-3 1,-2 2-1,-2 3 0,-6 3 0,-2 1 0,-4 1-4115,-1 1 4662,-8-5 0,-2 5 0,-6-6 0</inkml:trace>
  <inkml:trace contextRef="#ctx0" brushRef="#br0">1223 13548 21634,'-6'-42'102,"4"5"1,-1 6 0,9 5 0,15 9 0,17 4 0,19 4 0,17-1 0,-31 6 0,1 1 0,2 0 0,1 1 0,0 1 0,-1 0 0,0 1 0,0 0 0,-1 0 0,0 0 0,0 1 0,0 0 0,0 0 0,0 1 0,-1 1 0,1 0 0,-1 0 0,0 1 0,0 0 0,0-1 0,2 1 0,0-1 0,1 1 0,-1 0-127,2 0 1,1 0-1,2-3 1,2 1 0,1 1-1,1 0 1,1 0 0,2-1-1,1 0 1,2 1 0,2-1-1,0 0 1,3 1 0,-1-1-1,1 1 1,-1-1 0,0-1-1,0 1 1,-1 0 0,1-1-1,3 0 1,0 1 0,3 1-1,0 1 1,2-1 0,0 0-1,-3 1 1,0 0 72,-1 0 1,0 0 0,1-2 0,0 0 0,4 2-1,1 0 1,-1 0 0,0 0 0,1-1 0,0 1-1,0-1 1,-1 1 0,0 0 0,0-1 0,0 1-1,-1 0 1,2-1 0,0 0 0,2 1 0,0 0-1,0-1 1,1 0 0,-3 1 0,1-1-53,-1-2 1,0 1 0,0-1 0,0 1 0,3-1 0,1 1 0,-1 0 0,0 1 0,0-1 0,1-1 0,-1 0 0,0-1 0,0 1 0,0-2 0,1 1-1,0 0 1,-25 0 0,0 0 0,1 0 0,1 0 0,-1 0 0,1 0 0,1 0 0,0 0 0,0 0 0,-1 0 0,1 0 0,-1 0 74,0 1 1,1-1 0,-1-1 0,0 0 0,1-1-1,-1 1 1,1-1 0,1 0 0,-1 1 0,1 0 0,0 0-1,0 0 1,0 0 0,0 1 0,0-1 0,-2 1 0,1-1-1,-1 1 1,-1-1 0,1 0 0,-1 0 0,0-1 0,-1 0-1,1 1 1,1 0 0,0-1 0,0 2 0,-1-1 0,0 0-1,0 1 1,0 0 0,0 0 0,0 0 0,25 0 0,-1-2-52,1 0 1,-2 0 0,-2 1 0,0 0 0,1-1 0,1-1 0,1 2-1,0 1 1,1 0 0,-1 0 0,0 0 0,-1 0 0,-1 0 0,0 0-1,2-1 1,0 0 0,-25 0 0,1 0 0,-1 0 0,1 0 0,0-1-1,-1 0 1,27 1 0,0-1 0,-4 1 0,0 1-37,-1 0 0,-2 0 0,0 0 0,-1 0 0,-1-1 0,0 0 1,0 0-1,0-1 0,-1 0 0,0-1 0,-3 1 0,0-1 1,-2 1-1,-1 0 0,-1-1 0,0-1 0,0 1 0,0-2 0,-1 1 1,0-1-1,-1 0 0,-2 0 0,-2 1 0,-1 1 74,-1 0 1,-1-1 0,-1-1-1,1-1 1,1 2 0,0 0-1,-2 0 1,-1-1 0,-2 1-1,-2 0 1,-2 0 0,-1 0-1,0 1 1,0 0 0,1-1-1,1 0 1,0 1 0,0-1-1,0 1 1,-1 0 0,-2 1-1,0-1 1,-1 1 0,0 0-43,1-1 0,0 1 1,0-1-1,-1 0 1,2 1-1,-1 0 1,-1 0-1,-2 0 0,34-3 1,-9 0-1,-3-1 1,-3 0-1,2-2 1,2 1-1,0 0 1,-3 0-244,-4 1 255,-7-5 1,2 3 0,-5-5 0,-2 2 0,-2 2 0,-2-2 0,3-2 0,-1-1 0,-1 0 0,-7-1 0,-5 1 0,-2-2 0,-1-1 0,-1-2 0,-3 0 0,-5 0 0,-3-1 0,-2-1 0,-1-1 0,-2 1 0,-4-1 0,0 0 0,-4-3 27,-1-2 1,-2-3-1,0-2 1,0-1-1,0 0 1,0-2 0,-2-1-1,-3-3 1,-3-3-1,-1-2 1,1-2 0,0-3-306,0-3 0,3-5 0,-2-3 0,0-3 1,4-1-1,1-4 0,2-2 0,0-3 0,0-1 1,0-2-1,0 1 0,0-1 5,0 0 0,3 35 1,-1 0-1,3-37 1,0 3-1,1 3 1,2 5-1,0 0 1,-2 2-1,-1 2 0,0 5 1,-2 4-1,-2 7 13,-1 2 1,0 4-1,0 3 1,0 5 0,-1 3-1,-2 2 1,-2 1-1,0 2 1,0 3 0,-1 1-1,-2 4 1,-3 1 253,-2 2 1,2 4 0,-1 1 0,-4-1 0,-1 1 0,-4 1 0,-3 2 0,-4 2 0,-5 3 0,-5 1-1,-3 1 1,-3 3 4,-4 0 0,-1 7 0,-5-1 1,2 1-1,-3 0 0,-3-2 0,-7 3 1,-3 0-1,-5 2 0,1-1 0,-1-2 1,2-1-68,0 1 0,-5 0 0,0-2 0,0-3 0,0-1 0,-1 2 1,-2-1-1,39-3 0,-1 0 0,-38 2 0,2 0 0,0-1 0,37-2 1,-1 0 22,0-1 1,-2-1-1,-3 0 1,-1 0 0,1 0-1,0 0 1,2 1 0,0 0-1,0 0 1,0 1 0,-1 0-1,0 1 1,-3-2 0,1 1-1,-2-1 1,0-1 0,0 1-1,0 0 1,2 0 0,1 1-1,1 1 1,1 0-1,1 1 1,-1-1 63,-1 0 0,0 0 0,-1 2 0,-1 1 0,-2-1 0,0 0 0,1 1 0,1 0 0,2 1 0,0-1 0,1 0 0,0-1 0,-2 0 0,0-1 0,-2 2 0,0-1 0,-2 2 0,0-1 0,2 1 0,0 0 0,1 0 1,1-1-1,1 0 0,0-1 38,-1 0 0,0-1 0,0 0 0,0 0 0,-2 2 0,0-1 0,1 0 0,1 0 0,0 0 0,0-1 0,2 1 0,0 0 0,0-1 0,-1 0 0,1 0 0,0 0 0,-1-1 0,0 2 1,0 0-1,1 1 0,1-1 0,-1 1 0,2-1 0,-1 1-11,1-2 1,-1 1-1,-2 2 1,0 0 0,0 3-1,0-1 1,0 0-1,0 0 1,0-1 0,0 0-1,0-1 1,0 0-1,0 0 1,0 0 0,-1 0-1,1 0 1,0 0-1,0 0 1,0 1-1,0-1 1,0-1 0,0 0-1,0 0 1,-1-1-58,-1 0 1,1 0-1,0-1 1,0 1 0,0 2-1,0 0 1,3 1-1,-1-1 1,1 0 0,-1 0-1,0-1 1,-2 1 0,0-2-1,-1 1 1,1-2-1,-1 1 1,2 0 0,0 1-1,1 0 1,1 1-1,0-1 1,-1 0 0,-1 0-1,0-1 22,-1 0 0,-1 0 1,-1-1-1,0 0 0,-1 1 1,1 1-1,4-1 0,0-1 1,1 2-1,0-1 0,1 1 1,-1-1-1,-2 1 1,-1 0-1,-3-2 0,1 1 1,0 0-1,0 1 0,2 0 1,0 1-1,3-1 0,-1 0 1,0 0-1,0-1-35,-2 0 1,0 0-1,-1-1 1,-1 1 0,-1 2-1,0-1 1,2 0 0,0-1-1,2-1 1,0 0 0,0 0-1,0 0 1,-1 0 0,0 0-1,-2 0 1,0 1 0,-1 0-1,1 0 1,0-1 0,0 0-1,1 0 1,1-1 0,-1 1-1,0-1-1,-1 0 0,0 0 0,3 3 1,0-1-1,-4-1 0,0 0 0,2 1 1,1 0-1,2-1 0,-1-1 1,1 2-1,0-2 0,0 1 0,-1-1 1,0 0-1,0 0 0,1-1 0,0 1 1,0-1-1,1 0 0,0 1 1,1-1-1,-1 0 0,0-1-14,1 0 0,-1 0 1,3 1-1,0 1 0,-1-1 1,1 0-1,-1 0 1,0 0-1,-1-1 0,0-1 1,0 0-1,-1 0 0,1 0 1,0 0-1,1 0 1,0 0-1,-38 0 0,0 0 1,0 0-1,37 0 1,0 0-52,-2 0 1,0 0 0,-37 0 0,2-1 0,8-3 0,3 0 0,-4 1 0,-6 1 0,-2 0 0,1-1 0,1-2 0,4 2 0,0 0 8,-2-2 0,3 4 0,-3-4 0,2 4 1,-2 1-1,-3 0 0,0 0 0,4 0 1,2 1-1,0 2 0,-3 4 0,36-4 1,0 0 23,-2 0 0,0 0 0,0 2 0,0 0 0,2-2 0,0 0 0,-36 5 0,3 1 0,1 1 0,-3-1 0,0 1 0,0-1 0,4 1 1,6-1-1,7 1 56,4-1 0,8-4 1,-1 3-1,3-2 0,1-1 1,2 0-1,2-1 1,4 0-1,3-1 0,7 0 1,3 2-1,4-2 1639,3-2-2082,7-1 1,8 0 0,9 2 0,4 1 0,0 3 0,-2 2 0,-2 3 0,2 4 0,2 4 0,1 4 337,0 4 1,-1 3-1,-2 3 1,-2 7 0,2 7-1,2 10 1,1 8-1,-1 7 1,-2 7 0,-6-35-1,-1 1 1,2 3 0,0 0-1,0 4 1,0 0 43,1 1 1,0 0-1,0 3 1,-1-1-1,0-3 1,-1 0-1,-1-1 1,0 1 0,0-1-1,0 0 1,-1-1-1,0 0 1,1-1-1,-1-2 1,-2-3 0,1-1-1,-1-1 1,1-2-1,1 38 1,3-1-1,1-3-3928,-1-1 3683,-1-8 1,-5 4 0,0-4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10820 9582 8187,'-33'0'755,"0"0"0,-7 0-437,2 0 0,-9-2 1,-5-4-1,-3-7 1,-2-6-1,1-4 0,1-9 1,1-7-1,2-9 1,6-2-1,7-6 0,6-4 1,4-6-1,6-3 1,4-3-1,6 1 0,8 0 1,10-1-247,9-4 1,-4 36 0,2 1 0,5-4 0,1 1 0,2-1 0,3 2 0,2 0 0,2 1 0,2 2 0,2 2 0,3 1 0,1 2 0,4 2 0,1 2 0,4 2-1,1 3 1,1 4 0,1 3 0,0 3 0,-1 4 0,0 3 0,0 3 0,-1 3 0,0 3 0,0 4 0,-2 3-223,1 2 0,-2 4 0,-3 4 0,-2 4 0,23 30 0,-33-23 0,-2 2 0,14 37 0,-13 7 0,-15 3 0,-9-37 0,-3 0 0,-2 1 1,-2 1-1,-3 2 0,-3-1 0,-3 1 0,-3 0 0,-3 0 0,-3 0 0,-1-2 0,-2 0 153,-2 0 1,-1-1-1,-3-3 1,-1-1 0,1-1-1,-1 0 1,0-3 0,0-1-1,-2-3 1,0-2-1,1-4 1,-1-2 0,-38 10-1,-3-13 1,-1-13 0,1-18-1,8-23 1,11-22-4,33 19 0,4-2 0,3-6 0,4-3 0,3-6 0,-1 0 0</inkml:trace>
  <inkml:trace contextRef="#ctx0" brushRef="#br0">13123 9710 8168,'-28'0'173,"0"0"1,-1 0 0,-1-2 0,0-1 0,0-3-1,2-1 1,-2 0 0,-2-3 0,0-4 0,2-5-1,0-3 1,-1-5 0,-2-6 0,-1-10 3843,0-7-3965,-3-12 1,1-4 0,19 28 0,1 0 0,1-2 0,1-1 0,2 0 0,2 0 0,2-1 0,2 0 0,2 1 0,2 0 0,3-39 0,9 5 0,10 6 0,10 1 0,10-1 0,-19 33-1,2 2 1,1 1 0,1 1 0,26-26 0,2 7 0,4 7 0,5 9 0,4 10 0,4 11 0,1 11 0,0 12 0,-2 16 0,-2 16-178,-35-14 0,-3 2 0,-2 1 0,-3 3 0,-2 2 0,-1 3 0,-4-1 0,-1 1 0,-3 2 0,-1 1 0,-2 1 0,-3 1 0,0 1 0,-3-1 0,-1 1 0,-2-1 0,-3-1 0,-1 0 0,-4-1 0,-2 0 0,-3-1 0,-3 0 0,-3 2 1,-2-1-1,-2 1 0,-2-1 61,-1 1 1,-2 0 0,0-1 0,-1-1 0,-1-7 0,0-2 0,-2-1 0,0-3 0,-2-2 0,0-2 0,-37 14-1,1-10 1,1-12 0,4-17 0,4-15 0,7-15 0,4-9-3869,8-6 3932,11 2 0,9-16 0,7 2 0</inkml:trace>
  <inkml:trace contextRef="#ctx0" brushRef="#br0">23645 12226 8232,'0'-8'1154,"0"0"0,0 4 0,0-1 0,0 8 0,0 16-997,0 14 1,0 18 0,0 9-1,-2 11 1,-1 8 0,1-37-1,-1 1 1,1 1 0,-1 1-1,1-2 1,0 0 0,-1-1-1,1-1 1,-1 31 0,1-12-1,5-19-157,7-19 0,-1-12 0,12-10 0</inkml:trace>
  <inkml:trace contextRef="#ctx0" brushRef="#br0">24725 10833 8232,'0'-14'490,"0"4"1,0 1 0,-1-1 0,-3 1 0,0-1 0,0-1 0,1 0-324,-1 2 1,2 4 0,-3 10 0,2 6 0,0 6 0,-2 8 0,0 9 0,1 10 0,-1 11 0,0 13 0,0 11 0,3-35 0,0 2 0,0 3 0,1 2 0,0 2 0,0 1 0,1 3 0,0 0-489,0 1 0,0-1 1,0-3-1,0-2 0,0-5 1,2-1-1,4 30 1,7-19-1,6-18 0,1-14 321,1-7 0,4-10 0,-3-2 0</inkml:trace>
  <inkml:trace contextRef="#ctx0" brushRef="#br0">25720 11302 10439,'-9'0'284,"-1"0"1,1 2 0,1 2 0,2 7-1,1 7 1,-1 9 0,-1 9 0,1 15 0,3 13-1,2-24 1,0 2-385,1 6 0,0 1 0,2 4 0,1 1 0,0 6 0,0 0 0,1 3 0,0-1 1,1 1-1,1-1 0,0-3 0,1-1 0,0-5 0,0-2 0,0-4 0,-1-2 1,5 34-1,-2-13 0,1-16 0,-1-15 100,1-13 0,-1-6 0,5-2 0</inkml:trace>
  <inkml:trace contextRef="#ctx0" brushRef="#br0">27043 9155 10204,'-8'-3'267,"3"3"0,3 8 0,2 8 0,0 9 0,0 8 0,0 10 0,0 9 0,0 8 0,0 8 0,0 5-716,0 3 0,0 3 0,0-8 1,0-8-1,2-9 0,1-12 1,3-7-1,2-8 449,3-8 0,2-7 0,1-12 0</inkml:trace>
  <inkml:trace contextRef="#ctx0" brushRef="#br0">27796 6724 6846,'-9'0'2385,"1"2"-2196,1 3 0,3-2 1,4 6-1,0 2 1,0 2-1,0 1 0,0 2 1,0 1-1,0 4 1,0 1-1,0 3 0,0 4 1,-2 4-1,-1 5-169,-2 3 1,0 2-1,4-1 1,-2 1-1,-2 1 1,0 2 0,1 3-1,-1 0 1,2 0-1,1-3 1,0-1 0,-1 1-12,-1 2 0,-3-1 0,4-4 0,-2-1 0,1 1 0,-1-2 0,0-1 0,2-4 0,0-1 0,0-2 1,-2 2-1,2 1 44,1 0 0,2 1 1,0-6-1,0 4 1,0 1-1,0 2 1,0-2-1,0-2 0,0-4 1,0-2-1,0 0 1,2 1-133,2-1 1,-2-4 0,3 0 0,-2-1 0,0 1 0,2 0-1,-2 1 1,-1 2 0,-2 1 0,0 1 0,0-1 0,0 1 29,0-1 1,0 1 0,0-3 0,0 0 0,0-3 0,0 3 0,0 0 0,0 1-1,0-1 1,0-4 0,0 0 0,0 0 23,0 3 0,0 2 0,0 2 0,0-1 0,0 0 0,0 1 0,0-1 0,0 1 0,0-1 1,0 1-1,0-1 0,0 0-231,0 1 10,0-7 1,0 3 0,0-6-1,0-1 1,0-3 0,0 0 245,0-1 0,0 0 0,0 0 0</inkml:trace>
  <inkml:trace contextRef="#ctx0" brushRef="#br0">28507 8857 8232,'0'-14'815,"5"-1"1,-1 1-1,0 3 1,-3 8-1,-1 12-611,0 12 1,0 6 0,0 3 0,0 5 0,0 6 0,0 4 0,0 3 0,0-1 0,0 2 0,0 0 0,0 0 0,0-3 0,2-3-2124,3-5 1,-4-5 0,4-10 1918,-4-4 0,6-3 0,1-2 0</inkml:trace>
  <inkml:trace contextRef="#ctx0" brushRef="#br0">29460 7890 8141,'0'-14'626,"0"0"1,0-1-120,0 1 1,0 8 0,0 6-1,0 8 1,0 4 0,0 4-1,0 2 1,0 2-420,0 2 1,0 2 0,0 4 0,0 1 0,1 1 0,2 1 0,2 4-1,-2 2 1,-1 2 0,-2 2 0,0 3 0,0 2 0,0 2 0,0-3-196,0 0 0,0-3 1,0 1-1,0 0 1,0-2-1,0-4 1,0-3-1,0-4 0,0 0 1,0 0-1,1 0 1,3-5 143,0-3 1,1-1 0,-5-2-1,0 3 1,0 0 0,0-2-1,0 1 1,0 1 0,0 2-1,0-1 1,0 1 0,-2 0-80,-2-1 1,2-4-1,-3 4 1,2-1-1,0-2 1,-2 1 0,2-4-1,0-1 1,0 0-1,-2 1 1,2 2 0,0-2-11,-2-1 0,3-2 1,-2 1-1,2-1 1,1 0-1,-3 0 0,0 0 1,1 1-1,1-1 1,0 0-1,-1 0 1,-2 1 16,2-1 0,2 0 1,1 2-1,0 1 1,0 2-1,0 0 0,0 0 1,0 0-1,0 0 1,0 0-1,0 1 0,0 1 79,0 0 1,0 2-1,1-2 1,2 1-1,4 2 1,-1-1 0,2 1-1,-2 0 1,1-1-1,-3-1 1,1-1-1,1-4-362,2-1 0,-4-6 0,2-2 0,-1-5 0,-1-8 0,-1-11 1,1-8-1,-1-9 318,2-6 0,6-7 0,-4-11 0</inkml:trace>
  <inkml:trace contextRef="#ctx0" brushRef="#br0">30242 7236 9660,'0'-6'980,"0"6"1,0 9 0,0 9-1162,0 5 0,0 9 1,0 3-1,0 1 0,0 4 1,-2-1-1,-1 1 0,-2-4 1,2-3 180,1-6 0,9-5 0,1-8 0</inkml:trace>
  <inkml:trace contextRef="#ctx0" brushRef="#br0">30952 6014 10127,'-6'7'108,"5"6"1,-4-2-1,2 7 1,0 7-1,-2 6 1,0 9 0,0 4-1,-1 3 1,0 1-1,-1-1 1,4 1-489,2-3 1,-4-5 0,0-5 0,2-4 0,1-4 0,2-2 0,0-2 0,2-6 379,3-6 0,-4-5 0,6-6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1763 14686 8376,'8'-2'86,"-3"-3"1,-2 4 0,0-6 0,4 3 0,1-1-1,3 2 1,1 1 0,3 2 0,0 0 0,3 0 0,2 0-1,4 0-44,6 0 1,5 0 0,7 0 0,3 0 0,2 0 0,4 0 0,1 2 0,0 2 0,3 6 0,4 3 0,2 1-1,1-2 1,1-1 0,3-1-5,4 1 0,4 2 0,-1 1 1,-4-2-1,1-2 0,-1-5 1,5-2-1,4 0 0,-37-1 1,0 1-1,-1-1 0,1-1 1,39 1-1,-1-2 0,-38 0 0,0 0-17,1 0 1,0 0-1,1 0 1,1 0-1,0 0 1,0 0-1,2 0 1,0 0-1,0 0 1,0 0-1,0 0 1,1 0-1,-2 0 1,0 0-1,0 0 1,0 0-1,-2 0 1,1 0-1,0 0 1,0 0-1,0 0 1,1 0-1,0 0 1,0 0 0,-1 0-1,0 0-23,-2 0 1,0 0 0,1-1 0,1 0 0,-2 0 0,0-1 0,3-1-1,1 1 1,2 0 0,-1 1 0,1-1 0,-1 1 0,-3-1 0,0 1-1,-2-2 1,0 1 0,0 0 0,0 1 0,2 0 0,0 0 0,3 1 0,-1 0-1,0 0 1,0 0 0,-2 0 0,-1 0 2,-2 0 1,0 0 0,35 0 0,-35 0-1,0 0 1,2 0 0,-1 0 0,2 0 0,-1 0-1,0 0 1,0 0 0,37 2 0,-2 1-1,-3 2 1,1-2 0,0 0 0,0 0 0,0 2-41,-1-2 1,3 3 0,-5 1 0,-1-1 0,-4 2-1,0-2 1,0 0 0,6-1 0,1 0 0,-1 1 0,-6 1-1,-4 0 47,-4 1 1,5-3-1,2 3 1,2-2-1,2-3 1,-1 1-1,-2-1 1,-2 2-1,0-2 1,-1-2-1,-2-1 1,-1 0 0,1 0 7,2 0 1,6 0 0,3 0 0,-4 0 0,-6 0 0,-2 0 0,1-1-1,2-2 1,1-2 0,1 2 0,-1 1 0,0 2-35,-1 0 1,3-2 0,-6-1 0,-2-1 0,-2 0-1,1 3 1,2 1 0,6 0 0,1 0 0,-2 0 0,-4 0-1,-4 0 1,0 0 29,4 0 1,-3 0-1,2 0 1,-1 0-1,0 0 1,3 0-1,1 0 1,-1 0-1,-5 0 1,-3 0-1,-2 0 1,0 1 4,3 4 0,0-3 0,1 2 1,0-2-1,0-2 0,2 0 1,-1 0-1,-1 0 0,-5 0 0,-3 0 1,0 0-1,2 0-3,2 0 1,3 0-1,0 0 1,1 0 0,0 0-1,0 0 1,-2 0 0,-3 0-1,-4 0 1,-2 0 0,1 0-1,5 2 1,3 1-2,2 2 1,0-1-1,0-4 1,0 0 0,-2 0-1,-3 0 1,-3 0-1,-1 0 1,1 0 0,1 0-1,4 0 1,1 0 0,2 0 33,0 0 0,0 0 0,0 0 0,0 0 0,-1 0 0,1 0 0,0 0 0,0-1 0,2-2 0,2-2 0,4 0 0,0 0 369,-4 1-412,-2-1 1,-1 0 0,1-1 0,-1-1 0,-1 0 0,1 0 0,4 1 0,3 1 0,1 0 0,-3-1 0,-4 0 0,-6-1 0,0 3 0,-1-1 0,-2-1 0,1-1 0,-2 1 0,1 1 0,-1 1 0,2-1 0,-2 2 0,-2-1 0,-4 1 0,-5-1-50,-3 0 1,-1 3-1,-2 1 1,1 0-1,-1 0 1,-2 0-1,-2 0 1,1 0 0,-1 0-1,0 0 1,-1 0-1,-3 0 1,-5 0-15,-3 0 0,3-2 0,0-1 0,-2-3 186,-1-2 1,-8 3 0,-5-3 0,-5 0 0,-4 0 0,0-4 0,-2-4 0,1-4 0,1-3 0,1-2 0,1-2 0,-3-1-121,-1-1 1,4-4 0,-4-2 0,2 1 0,1-1 0,0 2 0,0-2 0,1-1 0,-1-2 0,-2 0 0,1-2 0,0-1 0,1-1-72,-1-1 1,4-4 0,-3-2 0,4 0 0,-1-2 0,-1 2 0,-2-1 0,2 1 0,2-2 0,-1 2-1,-1-1 1,-2 1 0,2-2 54,1 1 0,1 2 0,-2-2 1,-2-1-1,2 1 0,1-3 0,1 3 1,-2 2-1,-2 3 0,0-1 0,0-2 1,-1 4 74,-2 5 0,-1-1 1,-6 7-1,1 1 1,0 4-1,0 4 1,0 4-1,1 1 1,2 0-1,1 2 1,-1 1-1,-1 2 1,-1-1-43,4 1 0,-3-2 0,6-1 0,0-2 0,-2 2 0,2-1 0,-1 1 0,3-2 0,-1 2 0,0 1 0,0 2-978,-1-1 519,4 7 0,-4 4 646,6 8 0,-1-2 0,-4 3 0,-5-4 0,-2-1 0,-3 0 0,0 0 0,-3 0 1,-2 0-1,-4-1 0,-4-2-245,-4-2 1,-7-5-1,1 4 1,-5 0 0,-4-2-1,-4 1 1,-1 0 0,1 0-1,1-1 1,1 2 0,-3-2-1,0 0 1,-4-1-6,3 1 0,-1-3 0,-3 4 1,-1 0-1,-3-3 0,1 1 0,4 1 1,2 1-1,0 3 0,-1-3 0,-2-1 1,0-1 4,0 0 0,-4 1 0,-1-3 0,0 3 0,2 0 0,2 0 0,3-2 0,-1 1 0,1 1 0,-5 0 0,-3 2 0,-5-1-25,0 4 1,5 2 0,-2 1 0,-1 0 0,-1 0 0,-2 0 0,1 0 0,-2 0 0,-1 0 0,-5 0 0,-3 0 0,2 0 0,4 0 39,5 0 1,-4 0-1,-9 1 1,39 1-1,1-1 1,-1 2-1,0-1 1,1 0-1,0-1 1,-38 3-1,39-3 1,-1 1-1,0 1 1,-2 0-1,-1 0 1,-2 0 0,0 1-1,1 0 1,0-1-1,0 1 2,1-1 0,1 0 26,0-1 0,0 1 0,0-1 1,0 0-1,-2 1 0,0-1 1,-2 0-1,0-1 0,0 0 1,0 0-1,0-1 0,0 0 1,1 0-1,1 0 0,0 0 1,0 0-1,0 0 0,0 0 1,0 0-1,0 0 0,0 0 1,0 0-1,-1 0 0,0 0 0,-1 0 1,1 0-1,-2 0 0,1 0 1,0 0-1,1 0 0,-1 0 1,0 0-1,2 0 0,-1 0 1,-1 0-1,1 0 0,0 0 1,0 0-1,-1 0 0,1 0 1,0-1-1,0 0 0,0 0 1,1-1-1,0 0 0,1-1 1,0 2-1,0-1-18,-1 1 1,0 1 0,0 0-1,1 0 1,-2-1 0,1 0 0,1 0-1,1-1 1,2 0 0,1-1 0,-39-2-1,38 3 1,0 0 0,-2-1 0,1-1-1,-2 1 1,1-2 0,1 1-1,2-1 1,-1 0 0,1 0 0,-37-4-1,37 4 1,-1 1-5,-1 0 0,0 0 1,1-2-1,0 1 1,-4 1-1,0 1 1,2 0-1,1 0 1,1 0-1,0 0 1,0 1-1,1 0 1,0 1-1,0-1 0,-1 1 1,1-1-1,0 0 1,-1-1-1,0 2 1,0-1-1,-1 1 1,1 1-1,-2-1 1,0 0 6,0-1 0,1-1 0,-37 2 1,2-4-1,-1 3 0,37 2 1,0 0-1,-2 0 0,-1 0 1,-1 0-1,0 0 0,1 0 1,1 0-1,2 0 0,0 0 0,-38 0 1,-2 0-1,38 0 0,0 0 1,-2 1-1,0 0 4,-2 1 1,2 1 0,3-2 0,0-1-1,-35 5 1,-1-3 0,38-2 0,-2 0 0,0 0-1,-1 0 1,-1 0 0,1 0 0,2 0 0,0 0-1,-38-2 1,3-1 0,-1-2 0,-2 2 14,0 1 1,38 2 0,0 0-1,-37-1 1,1-2 0,-1-2-1,6 2 1,2 1 0,4 2-1,-2 0 1,-2 0 0,-2 0-1,-1 2 1,2 1-3,6 2 0,4-1 1,0-4-1,-2 0 0,0 0 1,0 0-1,1 0 1,1 0-1,-1 0 0,2 0 1,3 0-1,3 0 23,2 0 0,7 0 0,-4 0 1,0 0-1,-4 0 0,0 2 0,-1 1 1,3 2-1,1-2 0,1-1 1,0-2-1,5 0-10,4 0 1,-1 0-1,3 0 1,-3 0-1,0 0 1,2 0-1,1 0 1,-2-2-1,1-1 1,-1-2-1,4 0 1,1 1 2,4-1 0,1 0 0,1 5 0,1 0 1,-1 0-1,2 0 0,2 0 0,3 0 1,1 0-1,4 0 0,1 0 0,2 0 816,0 0 0,0-5-1103,-1 1 1,9-1-1,4 7 1,7 2-1,2 6 1,-1 2-1,-3 3 276,-1-1 0,2 0 0,1 0 1,-2 1-1,0-1 0,1 0 1,0 0-1,1 2 0,0 1 0,0 4 1,-2-1-1,-2 3 0,1-1-17,3 3 0,-4 2 1,4 1-1,-4 2 0,-1 3 1,0 4-1,0 1 1,0 0-1,0-1 0,0 1 1,0 2-1,0 1-14,0 0 0,5 5 0,2-8 0,0 3 0,3 1 0,-1 1 0,1 0 0,-1-1 0,1 1 0,-1 0 0,1 1 0,-1 2 49,1 1 0,-7 0 1,3-4-1,-1 1 1,1 2-1,1 3 1,0 0-1,0 0 1,-1-3-1,-3-2 1,0 0-1,1 1 13,0-3 1,3 2 0,-4-9 0,3 0 0,0 1 0,2-1 0,0 1 0,2-1 0,-1 1 0,-1 1 0,0 2 0,-2 1-3,1-2 0,2 1 0,-4-4 1,0 0-1,-1 1 0,1 0 0,0 2 1,0-1-1,-1-4 0,-1-3 1,1-2-1,-1-1 0,2-3-104,-2-5 1,0-4 0,0 0 0,2-1 0,-2 0 0,0 0 0,0 1 0,2-1 0,0 0-166,1 0-63,-4-6 0,2-2 0,-7-7 1,-3-2-1,0-4 0,-1-1 287,4-3 0,-5-8 0,0-3 0</inkml:trace>
  <inkml:trace contextRef="#ctx0" brushRef="#br0">2289 10364 8339,'-1'-10'449,"-4"1"0,4-1 0,-4-4 0,3 0 0,2 3 0,0 8 1,-1 12-1,-4 13 0,-5 10 0,-2 7-404,-2 7 1,-2 9-1,-2 9 1,-2 2-1,-2 7 1,9-35-1,1 1 1,-1 1-1,0-1 1,-12 35-1,3-7 1,3-11-1,6-8 1,7-10-1,6-11-5538,5-12 5493,3-13 0,12-16 0,2-8 0</inkml:trace>
  <inkml:trace contextRef="#ctx0" brushRef="#br0">2289 10406 8339,'-9'0'375,"1"-1"0,0-2 0,0-2 0,-1 3 0,1 6 0,5 7-206,6 6 1,5 5-1,6 8 1,-1 2 0,-2 4-1,-2 3 1,2 6 0,2-1-1,1 2 1,0-2 0,-1-1-1,-2-7 1,-1-6 0,-1-6-297,-1-5 1,5-10 0,-6-6 0,3-7-1,-1-11 1,2-10 0,4-11 0,2-12 0,2-5-1,-2-4 1,-1-2-78,-2-2 0,4 2 0,-2-1 0,-5 7 0,-2 5 0,-3 5 1,1 6-1,-4 5 0,-3 8 0,-3 12 497,-2 10 0,0 10 0,5 11 0,0 5 0,2 4 0,1 5 0,2 7 0,0 6 0,-1 7 1,1 6-1,0 4 0,1 0 0,2 0 0,1-3-456,1-1 1,-5-4 0,4-4 0,2-9 0,2-10 0,1-12 0,0-10 0,0-10 162,1-10 0,-1-5 0,0-14 0</inkml:trace>
  <inkml:trace contextRef="#ctx0" brushRef="#br0">2972 10478 8128,'0'-10'260,"-2"2"1,-1 0-261,-2 0 0,1-1 0,4-5 0</inkml:trace>
  <inkml:trace contextRef="#ctx0" brushRef="#br0">3015 10492 8128,'0'8'-290,"0"0"1,-2-5 289,-3 1 0,4 1 0,-6-5 0,7 0 0</inkml:trace>
  <inkml:trace contextRef="#ctx0" brushRef="#br0">3029 10677 8652,'-10'-2'582,"4"-1"1,4-2-1,10 2 1,8 1-1,8 2 1,4 0-1,5 0 1,5 0-395,3 0 0,2-1 0,-2-4 0,-1-4 0,-4-4 0,-1-1 1,-5-1-1,-5 0 0,-8-3 0,-6-2 0,-6-2 0,-5-4 0,-5 1 1,-7 0-92,-10 1 1,-4 5 0,-11-3 0,-3 2 0,-1 4 0,-2 5 0,1 6 0,1 5-1,-1 6 1,3 8 0,0 10 0,5 8-34,7 6 0,7 4 0,6 6 0,1 2 1,2 1-1,3-2 0,3-2 0,7 1 1,6-4-1,5-5 0,2-6 0,4-3 1,5-3-234,3-3 1,3-3 0,1-9-1,4-2 1,0-6 0,1-2-1,1-2 1,2 0 0,2-2-1,0-2 1,-3-6 0,-5-2 0,-3-3-1181,-1 1 0,-1 0 1,-1 1-1,-3 2 1349,-5 2 0,3-1 0,0-4 0</inkml:trace>
  <inkml:trace contextRef="#ctx0" brushRef="#br0">3925 10620 8128,'0'-15'401,"0"1"0,0 0 0,-2 0 0,-1 0 0,-2-1 0,0 1 0,-1 0 0,-3 0 0,-4 1 0,-1 2 0,-1 2 0,0-1-142,-4 2 1,-3 2-1,-7 6 1,2 0-1,2 0 1,1 0-1,1 1 1,0 4-1,5 6 1,2 7-1,3 7 1,2 6-1,3 7-320,2 3 1,1 4 0,5 0 0,2 4 0,1 0 0,5 0 0,3-3-1,6-5 1,4-6 0,2-8 0,1-7 0,0-7 0,1-7-230,2-4 1,1-15-1,1-6 1,-2-8-1,-4-7 1,-4-7-1,-3-7 1,-3-2-1,-4-2 1,-4-1-1,-3 3 1,-2 1-1,-2 5 1,-3 3 402,-4 3 1,1 12-1,-2 4 1,1 13-1,1 12 1,5 13-1,6 8 1,6 7-1,4 5 1,0 7-139,-4 3 1,4 3 0,-4-3 0,2 1 0,0-1 0,-1-2-1,1-3 1,2-3 0,1-6 0,0-7 0,0-8 0,0-6 24,1-6 0,5-10 0,2-2 0</inkml:trace>
  <inkml:trace contextRef="#ctx0" brushRef="#br0">4124 10549 8128,'-7'-8'548,"6"-5"0,-6 5 1,4 2-1,2 6 0,4 9 1,3 7-1,5 5 0,2 2-207,1 7 1,-5 0 0,1 8 0,-1 0 0,1 0-1,-2 0 1,0 0 0,-2-2 0,0-4 0,-2-5-1,-3-5-513,-1-2 0,0-10 0,0-15 0,0-14 1,0-12-1,2-12 0,1-8 0,2-4 0,-2 0 1,0 1-1,0 4 0,3-1 0,2 4 266,3 2 0,2 6 0,1 12 0,2 3 0,1 7 0,4 6 0,-1 6 1,3 7-1,-1 7 0,3 12 0,2 7 0,0 8-88,-4 6 1,-2-1-1,-8 9 1,-2 1-1,-4-1 1,0 4-1,-4 0 1,-1-2-1,-2-5 1,0-4-1,0-4 1,0-2-1,0-4-4838,0-6 4832,0-12 0,6-2 0,2-5 0</inkml:trace>
  <inkml:trace contextRef="#ctx0" brushRef="#br0">5943 10307 8132,'0'-14'406,"0"-1"1,0 1 0,0 0 0,-1 0 0,-2 0 0,-4 1 0,1 2 0,-2 3 0,0 2 0,-4 1-1,-6-1 0,1 4 1,-7-3-1,-3 5 1,-4 5-1,-7 6 1,-2 6-1,1 7 0,3 3 1,1 1-1,5 1 1,3 1-1,6 2 1,4-1-584,4-4 0,9 0 0,0-8 0,8 0 1,7 0-1,8 0 0,9-2 0,8-3 1,5-3-1,4-1 0,2-1 0,4 1 227,-1-1 1,2 1-1,-7 4 1,-6 0-1,-3 2 1,-6 1-1,-6 4 1,-10 1-1,-7 5 1,-7 3-1,-7 5 1,-7-1 105,-8 1 1,-11 3-1,-5-3 1,-5-1 0,-3 0-1,-1-8 1,1-5-1,2-7 1,1-4 0,2-6-1,3-4 1,8-4-1,8-7-1431,8-7 0,9 2 0,2-2 0,8 2 0,11 2 0,9-1 1275,6 1 0,15 0 0,-1 0 0</inkml:trace>
  <inkml:trace contextRef="#ctx0" brushRef="#br0">6512 10605 8219,'-6'-14'236,"3"2"1,-5 1 0,0 3 0,0 0 0,-3 0-1,-2-2 1,-1 1 0,0 1 0,0 0 0,-2 2-1,-2-1 1,-2 4 0,-1 2 0,-1 2 0,0 4-1,-2 6 1,1 6 110,-1 7 0,2 5 0,-3 4 0,3 5 0,1 3 0,4 3 0,2 2 0,4 3 0,3 1 0,2 4 0,6 0 0,6-1 0,10-4 0,3-6-436,2-11 0,9-9 0,-2-10 0,4-4 1,1-7-1,2-10 0,-1-12 0,3-12 0,-2-11 1,-1-7-1,-4-7 0,-4-3-65,-7-2 1,-8 2-1,-3 7 1,-2 4 0,-3 4-1,-3 11 1,-5 8-1,-4 12 1,-2 9 0,0 9 360,1 5 1,5 12 0,-4 7-1,0 10 1,-1 6 0,1 5 0,-1 3-1,1 5 1,-1 6 0,1 7 0,1 6-1,1 3-377,4-39 1,0 0 0,2 39 0,-1-38 0,0-1 0,6 36 0,5-7 0,5-7 0,5-12 0,3-10 0,2-12-1,0-7 1,-1-7 0,1-5-139,0-4 1,-7-10 0,2-6-1,-5-6 1,-3-8 0,-3-7-1,-1-7 1,-4-6 0,-3-4 0,-5-1-1,-4-2 1,-6 0 424,-4-1 1,-7 8 0,-9-3-1,0 6 1,-1 4 0,1 6-1,2 8 1,4 10 0,6 8-1,4 6 1,6 5 0,7 6 105,4 6 0,4 5 0,4 7 0,10-3 0,9-2 0,8-5 0,4-3 0,2-4 0,4-2 0,3-5 0,3-4 0,1-1-653,4 0 0,-4-6 0,2-4 1,1-2-1,-3-4 0,-4-1 1,-7-4 429,-5-1 0,-11-2 0,-2-4 0</inkml:trace>
  <inkml:trace contextRef="#ctx0" brushRef="#br0">7010 10577 8219,'-8'0'603,"-5"-2"1,4-1 0,-4-1 0,-1 0 0,1 4 0,2 5 0,3 6 0,0 7-406,1 5 0,3 6 0,0 4 1,2 5-1,2 3 0,2 1 0,2 1 1,6 0-1,4-2 0,3-3 1,4-7-1,1-5 0,2-9 0,-1-6 1,0-8-558,-3-6 0,4-11 0,-4-13 0,1-9 0,-1-12 0,-2-5 0,-4-4 0,-3 1 1,-3 3-1,-2 4 0,-3 5 0,-1 9 0,-2 8 837,0 8 1,-6 11 0,-2 10 0,-2 10 0,2 14 0,2 10 0,3 11 0,1 7-1,2 3 1,0 0 0,0 0-600,0-1 0,7 4 0,2-4 0,5-9 0,5-9 1,5-8-1,3-9 0,1-9 0,1-9 0,-1-6 1,-1-9 120,-3-11 0,3-7 0,-5-12 0</inkml:trace>
  <inkml:trace contextRef="#ctx0" brushRef="#br0">7664 10719 8219,'0'-16'521,"0"-3"0,0 8 0,0-3 0,-2 2 0,-3 0 1,-4 3-1,-4 6 0,-1 6 0,0 6-153,0 4 0,-2 8 0,-1 2 0,-2 4 1,0 2-1,0 1 0,0 1 0,3 4 1,3 1-1,5 4 0,2 1 0,3 2 1,1-2-588,2-4 1,8 1-1,5-9 1,6-9 0,3-7-1,3-10 1,2-8 0,3-9-1,2-11 1,-1-11 0,-2-12-1,-6-5 60,-2-4 1,-7-3 0,-6 1 0,-2 7 0,-2 5 0,-3 7-1,-2 4 1,-4 7 0,-3 10 372,0 15 0,-3 10 0,6 15 0,2 7 0,3 10 1,3 8-1,4 6 0,0 2 0,4-1 0,2-2 1,1-1-1,1-1 0,-1 0-1360,0-3 1,0-10-1,2-7 1,1-10 1145,2-8 0,0-5 0,-4-6 0</inkml:trace>
  <inkml:trace contextRef="#ctx0" brushRef="#br0">7906 10563 9447,'0'-7'969,"0"7"0,1 8 0,4 8 0,3 6 1,1 7-1,-1 2 0,-2 4-780,-2 3 1,2 3-1,-1 0 1,-1-3 0,1-6-1,0-7 1,-2-6 0,-1-3-1,-1-7 1,2-10-462,2-18 1,5-8 0,-4-13 0,2-2 0,1-3 0,1 3-1,-1 4 1,2 3 0,3 5 0,4 5 0,2 6 0,1 5 0,1 4-1358,0 5 1640,-4 4 0,8 7 1,-3 5-1,0 7 0,-1 5 1,-1 4-1,-4 2 0,-1-1 1,-2 0-1,0 2 0,1 0 1,-3 0-1,-1-4 1,-1-3-1,1-4 0,2-1 1,1-6-1,0-1 0,0-3 1,0-3-1,1-3 0,0-4 1,3-3-1,1-4 172,-2-4 0,-1-3 0,-2-1 0,0-3 1,1-1-1,-3-1 0,-2 0 0,-6-2 0,-2 0 1,-4 1-1,-2-1 0,-6 0 0,-4 2 151,-5 2 0,-1 1 0,-6 4 1,3 1-1,-1 2 0,0 2 1,2 5-1,0 7 0,1 6 0,-1 9 1,2 7-211,-1 6 0,7 13 1,5 1-1,-1 5 1,2 4-1,5 1 1,6-2-1,8-4 1,8-6-1,8-4 1,6-6-1,4-7 1,2-7-710,2-7 1,2-7 0,1-8 0,0-6-1,0-4 1,-4-5 0,-4-5 0,-4-1-1,-4 0 1,-4 1 0,-5 0 0,-3 2 584,-2 3 0,-6-3 0,-2 0 0</inkml:trace>
  <inkml:trace contextRef="#ctx0" brushRef="#br0">9100 10335 8219,'0'-14'746,"0"0"1,0 0 0,0-1 0,0 1 0,0 0 0,0 3 0,0 8-453,0 12 0,0 10 1,0 11-1,1 3 1,3 7-1,0 6 0,1 6 1,1 3-1,2 4 1,2 1-1,-1 1 1,2-1-1,2 0-734,1 2 1,-1-10 0,-2-1-1,-3-12 1,-2-11 0,-1-9 0,-1-11-1,0-12 1,-6-14 0,-6-7 0,-4-5 447,-3-3 1,-4 1 0,-1-4 0,-2 1 0,-4 2 0,0 1-1,-1 4 1,1 6 0,3 4 0,-1 6 0,2 2 0,3 7 0,3 6 355,2 7 1,1 10-1,2 9 1,3 7 0,2 5-1,3 2 1,3-1-1,5-1 1,4-3 0,4-3-1,3-3 1,1-4-364,2-6 0,6-6 1,-1-6-1,1-6 0,0-2 1,-1-2-1,1 0 0,2-2 1,2-2-1,-1-6 0,-1-3 1,-2 1-1,-1 1-3685,1 1 0,2 2 3684,1-1 0,-5-4 0,-3 5 0</inkml:trace>
  <inkml:trace contextRef="#ctx0" brushRef="#br0">10138 10307 8219,'-10'-2'432,"4"-1"1,6-2-1,11 1 1,9-1 0,9 0-1,4 2 1,5 1 0,3 2-1,2 0-497,-1 0 0,6 2 0,-1 1 0,-3 4 0,-4 0 0,-7 4 0,-3 4 0,-5 2 0,-6 2 0,-9 0 65,-7 2 0,-9 1 0,-2 6 0</inkml:trace>
  <inkml:trace contextRef="#ctx0" brushRef="#br0">10138 10677 8219,'-15'0'424,"6"0"1,0 0-1,1 0 1,4 0-1,11 0 1,10 0 0,12 0-1,7 0 1,7 0-346,4 0 1,4 0-1,5-2 1,1-1-1,0-4 1,-2 1-1,-2-2 1,-6 2-1,-6 0 1,-8 2-80,-9 3 0,-13 1 0,-5 0 0</inkml:trace>
  <inkml:trace contextRef="#ctx0" brushRef="#br0">10109 10250 8219,'-8'-14'481,"-4"0"1,5 1-1,4 3 1,8 6-1,6 4 1,3 4-1,0 8 1,1 3-149,-1 4 0,0 8 0,0 0 0,-1 8 0,-2 4 0,-3 7 0,-2 3 0,-3 5 0,-1 3 0,-2 6 1,0 5-1,-2 3 0,-2-3 0,-4-5-484,0-8 0,-3-4 1,5-13-1,-1-8 1,1-15-1,3-10 1,3-11-1,4-4 244,6 1 1,4-2 0,4 5 0,2-1 0,2-1-1,5 2 1,5-2 0,4 0 0,2-3 0,0 0-1,3 0 1,3 2-556,3-3 0,1 0 0,-7-2 0,-3 1 0,-5 2 0,-3 3 1,-3 2-1,-3 3 0,-5 1 462,-4 2 0,0 0 0,-1 0 0</inkml:trace>
  <inkml:trace contextRef="#ctx0" brushRef="#br0">11048 10534 8219,'0'-22'630,"0"2"1,0 6 0,-2-1 0,-1 1 0,-2 0 0,2 3-393,1 6 1,9 11 0,2 15 0,4 3-1,1 4 1,-1 7 0,-2 4 0,-3 7 0,0 3-1,-2 6 1,2 2 0,-2 2 0,0-6 0,-1-2-213,1-5 0,-4-8 0,3-7 0,-5-10 0,-5-18 0,-4-20 0,-2-17 0,-1-8 162,3-6 1,6 1 0,-2-7 0,3 1 0,2 2 0,2 2 0,3 3 0,4 4 0,4 5 0,3 7 0,1 8 0,4 6-476,1 7 1,-3 3 0,3 6 0,0 1 0,-2 4-1,1 4 1,-4 2 0,-1 0 0,-2-1 0,1 1-1,-1 0 1,-2 0-6900,-2-1 7186,3-1 0,-5 5 0,6 0 0</inkml:trace>
  <inkml:trace contextRef="#ctx0" brushRef="#br0">11474 10406 8219,'-9'0'925,"-1"0"1,2 2-1,5 3 1,8 3-1,6 1-607,3 1 0,0-3 1,1 5-1,-3-3 0,-1 1 1,-3-1-1,0-1 0,-2 0 1,2-2-1,-1 2-31,-1 0 0,3 1 0,-4 6 0,-2-1 0,-1 2 0,-2 1 0,0 4 0,0-1 0,1 2 0,3 0 0,0 4 0,0-1-496,-3-1 1,-1 2 0,0-4 0,0 1 0,0-4 0,0-4-1,0 0 101,0-1 0,2-6 1,1-2-1,2 0 1,-2 4-1,0 1 171,2-2 1,-4-6 0,4-12-1,-3-10 1,-2-6 0,0-5 0,0-3 10,0-5 1,6 1 0,2 1 0,1 0 0,1 1-1,2-1 1,4 1 0,5 0 0,-1 4 0,2 2 0,2 4-1,4 3-328,4 1 1,3 4-1,-4 7 1,3 6 0,-4 2-1,-4 2 1,-3 0 0,-3 2-1,-2 2 1,-4 7 0,-5 5-1,-4 5-3081,-3 1 0,-2-3 3335,0 4 0,0-5 0,0 2 0</inkml:trace>
  <inkml:trace contextRef="#ctx0" brushRef="#br0">12242 10591 8219,'0'-8'799,"-2"-4"1,-1 2 0,-3-1 0,0 0 0,-2 3 0,0 2 0,-2 4-571,2 5 0,0 7 1,5 7-1,-1 5 1,2 4-1,4 4 1,5 0-1,5 0 0,3-3 1,3-4-1,2-4 1,2-3-1,2-3-519,0-4 0,-1-3 1,6-7-1,-2-5 0,-4-9 1,-5-7-1,-7-6 0,-6-4 1,-5-3-1,-5 1 0,-6-1 1,-7 3 381,-5 2 1,-9 4 0,-3 3 0,1 9 0,-1 8-1,3 4 1,4 2 0,4 3 0,5 5 0,5 8 0,4 5-1,6 4-92,2 2 0,8 1 0,2 1 0</inkml:trace>
  <inkml:trace contextRef="#ctx0" brushRef="#br0">12526 10421 11433,'0'9'328,"2"1"1,1 2 0,3 6 0,2 5 0,5 7-1,1 8 1,2 10 0,-3 7 0,-1 5 0,-1 2-598,-1-2 1,1 0 0,-7-8 0,0-13-1,-3-15 1,-1-21 0,0-20 0,0-18 0,0-11 515,0-6 1,0-3 0,2-1-1,3 4 1,4 5 0,4 4-1,1 5 1,2 7 0,1 7-1,4 8 1,2 7 0,6 2-1,4 4-1238,3 2 1,-4 7 0,1 4 0,-3 4 990,-2 5 0,1 3 0,-1 6 0</inkml:trace>
  <inkml:trace contextRef="#ctx0" brushRef="#br0">13777 10179 8219,'-14'-5'426,"0"-1"0,0 0 1,0-1-1,-1 4 1,0 2-1,-3 1 1,-2 1-1,-2 4 0,-4 6 1,-1 6-1,1 10-215,2 9 1,3 6 0,9 16 0,2 11 0,7-29 0,1 1 0,2 4 0,2 0 0,2 2 0,3-1 0,3 2 0,4-1 0,3-1 0,2 0-1,3-3 1,2-1 0,1-4 0,2-2 0,-1-3 0,2-3 0,25 21 0,-2-12-1084,-2-10 0,0-7 0,-3-9 0,1-4 1,1-6-1,2-6 872,7-6 0,6-10 0,8-3 0</inkml:trace>
  <inkml:trace contextRef="#ctx0" brushRef="#br0">14460 10364 8219,'0'-21'599,"0"5"1,0-3 0,0 4 0,0 0 0,0 1 0,-2 2 0,-1 4 0,-2 9-517,2 12 0,-5 14 0,0 11 0,-1 6 0,-1 8 0,-1 10 0,-1 6 0,-2 3 0,1 0 0,2 0 0,3-2 0,0-2 0,2-7 0,-1-8-1811,4-10 1,8-13 0,5-16 0,4-12 1727,5-9 0,-4-23 0,6-7 0</inkml:trace>
  <inkml:trace contextRef="#ctx0" brushRef="#br0">14460 10435 8219,'0'-22'472,"-5"-4"0,0 8 1,4 3-1,4 9 1,5 11-1,1 7 1,1 7-1,1 5 0,0 4-212,-2 6 1,4 2 0,-3 7 0,2-1 0,2 2 0,1 2 0,0 3 0,3 2 0,1 1 0,0-2 0,1-2-1,2-6 1,2-2-505,0-2 1,-2-14 0,2-5 0,-4-12-1,-1-8 1,0-10 0,0-13 0,0-12-1,0-10 1,0-8 0,0-6 0,0-8 222,-2-6 0,-1 1 1,-2-2-1,-1 2 1,-4 3-1,-4 4 0,-3 6 1,-4 8-1,-3 9 1,-4 12 226,-4 10 1,5 10-1,4 16 1,2 6-1,2 6 1,0 9-1,2 5 1,1 7-1,3 5 1,0 4-1,2 7 1,0 6-213,3 6 0,-3-3 0,2 1 0,1-3 1,1 1-1,2-4 0,1-4 0,-3-8 1,-1-8-1,-1-10 0,-1-7 0,1-7-942,-1-5 1,-4-10-1,3-14 1,0-8-1,-2-9 948,0-6 0,6-3 0,-5-1 0</inkml:trace>
  <inkml:trace contextRef="#ctx0" brushRef="#br0">15711 10236 8219,'0'-10'2705,"-2"2"0,-2 2-2452,-6 3 1,2 8 0,-1 4 0,-2 5 0,-2 5 0,1 7 0,0 4 0,5 3 0,0 0 0,4 0 0,2 0 0,1-1 0,1-2 0,4-3 0,4-2 0,6-1-716,3 1 1,0-4-1,6-4 1,-1-4 0,1-4-1,0 1 1,-1-1-1,1 0 1,-2 1 0,-1-1-1,-4 1 1,-3 1-1,-4 2 709,-5 1 1,-4 2 0,-2 3 0,-6 4 0,-7 4 0,-8 2 0,-7-1 0,-2 0 0,-4 1 0,0-2 0,-1-4-1,1-5-26,0-7 1,7-5 0,6-7 0,1-6 0,6-7 0,4-10 0,6-7 0,6-9-222,9-6 0,12-4 0,14-7 0</inkml:trace>
  <inkml:trace contextRef="#ctx0" brushRef="#br0">16166 10179 13117,'14'0'13,"0"2"1,2 2-1,3 6 1,5 1 0,4 1-1,4 1 1,1 3 0,0 0-1,0-1 1,-1 0-14,-5-1 0,-5 0 0,-8 0 0</inkml:trace>
  <inkml:trace contextRef="#ctx0" brushRef="#br0">16237 10577 8219,'-9'0'683,"4"0"1,6 0-1,12 0 1,6 0 0,6 0-1,4 0 1,2 0-883,3 0 0,3 0 0,-2 0 0,0 0 0,0 0 0,-5 0 0,-5 0 0,-6 0 199,-3 0 0,-21 0 0,-4 0 0</inkml:trace>
  <inkml:trace contextRef="#ctx0" brushRef="#br0">16194 10293 8219,'-14'0'1295,"5"0"0,-1 0 0,-1 0 0,-1 0 0,-1 1-935,3 4 1,9 4 0,6 9-1,-1 4 1,1 5 0,0 8-1,-2 6 1,-1 6 0,-2 5-1,0 3 1,0 2 0,0 0-1,0 0-703,0 0 1,0-3 0,0-5 0,0-10 0,1-7 0,2-10 0,4-5 0,1-4 0,3-4-1,3-4 1,3-3 0,4-4 0,1-3 476,3-4 1,2 1 0,1 0-1,2 0 1,2 2 0,3-1-1,1 3 1,4-1 0,1 0-1,1 2 1,1 2 0,0 1-1058,-1 0 0,-7 0 0,-5 0 0,-6 0 1,-4 0-1,-2 0 923,-3 0 0,0-7 0,-1-1 0</inkml:trace>
  <inkml:trace contextRef="#ctx0" brushRef="#br0">16962 10094 8219,'-6'-8'727,"3"-5"1,-5 4-1,5-2 1,7 3-1,11 8 1,7 8-1,8 7 1,5 7-779,1 7 0,5 10 1,-5 4-1,1 9 0,-4 8 1,-5 10-1,-6 7 1,-13-33-1,-3 1 0,-3 2 1,-2 0-1,-2 3 1,-2 0-1,-3-1 0,-3 0 1,-1-1-1,-3-1 1,-3-1-1,-2-1 77,-2 0 0,-2-1 1,0-1-1,0-1 1,-3-2-1,-1-1 1,2-4-1,1-1 1,-20 25-1,7-13 1,6-10-1,7-11 1,6-9-1,4-13 1,2-9-620,2-7 1,-1-1-1,-2 0 1,1 0-1,3-1 1,0 1 592,0 0 0,5-7 0,-3-1 0</inkml:trace>
  <inkml:trace contextRef="#ctx0" brushRef="#br0">1920 11245 11327,'-6'-14'593,"-7"0"1,-6 0 0,2 1 0,1 3 0,2 6 0,-2 2 0,-2 2 0,-2 0 0,-2 2 0,-4 2-1,0 7 1,-4 7 0,-2 7 0,-4 7 0,-4 6-225,-4 3 1,-2 8 0,5 4 0,2 7 0,2 8 0,19-31 0,1 1-1,1 1 1,1 2 0,0 1 0,1 0 0,2 0 0,1 1 0,1 0-1,2 1 1,2 1 0,1 0 0,2 2 0,2-1 0,0 1 0,2-1-1,1-1 1,2-1-627,2-3 1,2 0 0,14 35 0,11-10 0,7-7 0,4-9 0,5-10 0,0-7 0,0-8 0,-3-3 0,-2-4 0,-3-4 0,-3-5-1047,-5-4 0,-3-5 0,-1-5 0,-1-3 0,-1-1 0,-2-1 1438,-1-1 1,-7-8 0,4-3 0</inkml:trace>
  <inkml:trace contextRef="#ctx0" brushRef="#br0">1607 11004 13742,'-8'0'424,"-4"-5"1,5 0 0,4 2 0,8 1 0,7 2 0,7 0 0,5-1-1,4-4-483,6-5 0,-3 3 0,6-3 1,-3 1-1,-2-1 0,-4 2 0,-2 2 1,-4 3-1,-2 1 0,-4 5 1,-5 7-1,-6 9 0,-4 9 0,-4 10 181,-6 10 0,-2 13 1,-13 10-1,11-30 1,1 0-1,-2 5 1,1 0-1,-1 4 1,0 1-1,0 1 0,1 0 1,0 1-1,2-1 1,2-4-1,1 0 1,1-5-1,1-1 1,-2 31-1,3-12-576,7-7 0,4-13 418,8-12 0,1-7 0,-1-8 0</inkml:trace>
  <inkml:trace contextRef="#ctx0" brushRef="#br0">1650 12354 11478,'-15'-14'74,"6"1"1,1 2-1,3 5 1,9 4-1,7 9 1,6 4-1,2 3 1,1 0-1,3-1 1,0-2-1,1-2 1,1 1 44,2-2 1,2 3 0,-3-5 0,0 0 0,-4 2 0,-2 0 0,-2 3 0,-3 2 0,-2 3 0,-3 4 0,-6 9-1,-2 7 1,-5 7 302,-7 4 1,-1 10-1,-12 9 1,-3 4-1,1-1 1,0-4-1,3-8 1,1-10-1,4-7 1,1-9-1,2-7-514,-1-10 0,1-25 0,0-13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1863 16349 23758,'2'-16'-3128,"2"-3"0,-1 3 3271,7-3 1,-1 4 0,6 0 0,0 1 0,4 2 0,5 0 0,4 5-1,4-1 1,0 1 0,-4 1 0,-4 3 0,-2 1 0,0 2 0,2 2-1,-1 3 1,1 3 0,0 1 0,0 0 0,-1 3 0,3 0-45,0 2 1,8-4 0,-1-2-1,0 0 1,2-2 0,3 0-1,3-3 1,1-1 0,3-2-1,0 0 1,4 0 0,0-2-1,0-1 1,-3-1 6,-2 0 1,-6-2 0,0 1 0,2 2-1,1 2 1,3-1 0,2-1 0,3-3-1,3-1 1,5-1 0,3 0 0,-2-1-15,-4 1 1,1-5-1,-3 6 1,4-3 0,0 2-1,1 0 1,0 2-1,2 0 1,1 1 0,1 0-1,-1 0 1,-1 2-1,-2 0 1,3 0-56,6-2 0,2-4 1,-28 6-1,1 1 0,0 0 1,0-1-1,0 0 0,1 0 1,2-1-1,-1 0 0,1-1 1,1 1-1,0-1 0,1 2 1,1-1-1,0 1 0,1 1 1,0 0-1,1-1 0,0 1 1,1-1-1,-1 1 141,1 1 1,0-1 0,-3-1 0,-1 0-1,0 0 1,0 1 0,0 0 0,-1 1-1,2 0 1,0 0 0,1 1 0,0 0 0,-1 0-1,1 0 1,-1 0 0,1 0 0,-3 0-1,1 0 1,1 1 0,1 0 0,0 0 0,0 1-1,3 0 1,-1 1-193,3-2 0,-1 1 0,-5-1 0,0 1 0,2-1 0,-1 1 0,-2 0 1,-1 1-1,1-1 0,-1 1 0,-1-1 0,0 0 0,-1 1 0,-1-1 0,-1 0 1,-1 1-1,36 2 0,-2-1 0,2-1 0,4-1 0,-39-2 0,0 0 0,1 0 1,-1 0 30,39 0 1,-6 0-1,2 0 1,0-2-1,3-1 1,-36 1 0,1 0-1,1 0 1,0 0-1,1 1 1,0 1-1,-1 0 1,0 0 0,0 0-1,1 0 1,2 0-1,-1 0 1,1 0 0,0 0-39,0 0 1,-1 0 0,2 0 0,0 0 0,-1 0 0,-1 1-1,2 1 1,2 0 0,0 0 0,0 0 0,2 0 0,0-1 0,1 0-1,-1 0 1,3-1 0,-1 0 0,1 0 0,0 0 0,3 0-1,1 0 1,2 0 0,0 0 0,5 0 0,-1 0 41,0 0 0,1 0 0,1 0 1,1 0-1,0 0 0,0 0 1,2 0-1,0 0 0,1 0 1,0 0-1,-2 0 0,0 0 1,-2 0-1,-1 0 0,-3 1 1,1 0-1,1 0 0,-1 1 1,2 0-1,1 0 0,0 0 1,1 0-1,-1-2 0,0 0-33,-2-3 0,0 1 1,0 1-1,-2 0 1,-1-1-1,-1 0 1,-1 0-1,-1 2 1,-2 0-1,0 0 1,-2 0-1,0 0 1,-3 0-1,0 2 1,-2 0-1,0 0 1,-1 2-1,-2 0 1,0 1-1,-1 0 1,-3-1-1,-1 0 1,33 3-285,-14 1 0,-10 0 0,-11 3 0,-5-3 0,-7 0 0,-7-2 0,-3 1 0,0-2 1,0-1-1,-1 3-39,1 0 0,0 3 1,-4 4-1</inkml:trace>
  <inkml:trace contextRef="#ctx0" brushRef="#br0">23076 13904 14964,'0'-15'-124,"3"1"1,5 2-1,8 2 1,6 5 0,6 4-1,4 1 1,1 0 0,0 0-1,0 1 1,-1 4-1,-2 5 1,-3 2 0,-3 2-1,-7 2 1,-6 2 248,-6 1 0,-4 6 0,-4-1 1,-6 4-1,-10 4 0,-8 2 1,-5 1-1,-3 1 0,1-2 1,1-3-1,6-6 0,6-2-27,5-6 0,8-8 1,2-2-1</inkml:trace>
  <inkml:trace contextRef="#ctx0" brushRef="#br0">23687 13719 12197,'-14'0'205,"0"-5"1,0 0 0,-1 2-1,1 2 1,-2 4 0,-1 5-1,-2 7 1,2 6 0,1 6-1,2 4 1,-1 7 0,3 3-292,2 2 0,4 6 1,8 2-1,2-1 0,7-2 1,7-4-1,5-3 1,3-2-1,-1-2-159,-1-3 0,-1 0 1,6-6-1</inkml:trace>
  <inkml:trace contextRef="#ctx0" brushRef="#br0">23986 14216 11916,'-14'-22'275,"4"2"1,1 7 0,-1 2 0,1 3-1,1 5 1,1 9 0,4 12 0,0 9-1,0 7 1,-2 7 0,2 7 0,1 2-532,2 4 1,2 1-1,3 2 1,4 0-1,4 0 1,1 0 125,0 0 1,7 0 0,1-1 0</inkml:trace>
  <inkml:trace contextRef="#ctx0" brushRef="#br0">23460 13562 8559,'-13'-1'-507,"2"-4"1,5-3 506,4 0 0,5 2 0,11 6 0</inkml:trace>
  <inkml:trace contextRef="#ctx0" brushRef="#br0">23630 13051 10320,'-6'-15'-316,"-2"1"1,-5 0 0,2 0-1,4 0 1,0-1 313,4 1 1,1 6 0,2 2 0</inkml:trace>
  <inkml:trace contextRef="#ctx0" brushRef="#br0">23630 12582 15139,'-14'-15'-705,"5"1"1,1 0 0,1 0-1,4-1 1,0 3 593,-2 2 1,4-2-1,-6 4 1</inkml:trace>
  <inkml:trace contextRef="#ctx0" brushRef="#br0">21682 11771 14922,'-9'-6'226,"0"-4"0,-1-2 1,4-1-1,6 4 0,8 4 1,6 3-1,3 2 1,4 2-1,1 3 0,2 4-791,-2 4 1,5 3 0,-5 1 0,1 3-1,1 1 1,0 1 0,-1-1 201,1-1 0,0 12 0,4-2 0</inkml:trace>
  <inkml:trace contextRef="#ctx0" brushRef="#br0">22194 11672 20920,'-14'-5'549,"1"-1"1,2-1 0,2 3 0,-2 7 0,-2 9-1,-3 12 1,-4 9 0,-7 10 0,-6 7-654,-3 6 1,2 1 0,-2-1-1,1 1 1,4-1 0,2-4-1,6-5 1,5-3 0,6-3-1,4-3-182,1-5 1,3-2 0,4-3-1</inkml:trace>
  <inkml:trace contextRef="#ctx0" brushRef="#br0">22351 12127 17827,'-14'-15'307,"4"-4"1,2 0 0,2 2 0,3 4 0,-1 10 0,0 14 0,-4 16 0,-2 14 0,1 11 0,-2 8 0,0 7-508,1 2 0,4-2 0,6-3 0,0 1 0,2 0 0,2 1 0,6-1 0,1-5-140,-2-6 1,10 1 0,-3-4 0</inkml:trace>
  <inkml:trace contextRef="#ctx0" brushRef="#br0">23616 13207 9710,'-9'0'356,"-1"-2"1,-1-1 0,0-3-1,2-2 1,4-3 0,3-2 0,2-1-1,0-2 1,2-1-47,3-2 1,-2-1 0,6 2 0,2 1 0,2 3 0,1 3 0,0 1 0,1 2 0,-1 3 0,0 4 0,0 1 0,0 1 0,-1 4 0,-2 6-335,-1 7 1,-7-1 0,1 7 0,-2 1 0,-2 0 0,0 0 0,-2-2 0,-2-1 0,-4-2 0,-3 1 0,-2-5 0,-3-4 0,1-4 182,-1-2 0,-3-1 0,-2-6 0,1-6 1,-1-5-1,4-7 0,3-3 0,3-4 1,3-1-1,1-1 0,4 0 0,3 1 0,3 3-239,2 5 0,8 3 0,-1 4 0,6 1 0,1 3 0,0 1 0,0 4 0,0 3 0,0 3 0,-1 4 0,0 1 0,-2 3 0,-4 1-49,-2 2 0,1 5 0,-6 0 1,-2-1-1,-2-1 0,-1 0 0,-1 2 1,-4-1-1,-5-2 0,-2-2 1,-2 0-1,-1 0 172,1 0 0,0-6 0,0-3 0,0-3 0,-1-2 0,1-2 0,1-4 0,2-7 0,4-4 1,0-2-1,4-2 0,1-1-83,2 0 0,2-3 1,3 4-1,4 1 1,4-1-1,1 4 1,0 1-1,1 3 1,-1 4-1,2 3 1,1 1-1,2 0-148,-2 2 1,-6 1 0,-1 4 0,1 3-1,0 4 1,0 4 0,-3 1 0,-2 0-1,-3 0 1,-3 2 0,-3 3 0,-3 3 230,-2 0 0,-6 4 0,-5-6 0,1 1 0,3 1 0,0-3 0,1-2 1,0-6-1,0-3 0,0-5 0,-1-1 0,1-4 129,0-2 0,1-6 0,2-7 0,3-4 0,0-1 0,2-2 1,0 1-1,3 1 0,1 1 0,2 4 0,2 1 0,2 2 0,6 1-309,2 4 1,3 2-1,-1 7 1,0 0-1,0 0 1,1 0 0,-1 3-1,0 5 1,0 7-1,-1 0 1,-2 3-1,-3 1 23,-2 4 0,-1-1 0,-5 2 0,-2 1 1,-2 1-1,-6-1 0,-3-3 0,-1-1 0,0-4 1,-2-1-1,-1-4 0,-2-2 331,1-5 1,3-5 0,-1-7-1,-2-5 1,1-7 0,3-3-1,4-5 1,4-3 0,3-3 0,1 1-1,2 4 1,2 2-253,3 3 1,3 5-1,6 1 1,2 4 0,1 5-1,4 2 1,1 3 0,1 1-1,1 2 1,-2 2 0,0 3-1,-1 6 1,-1 4-78,-2 4 1,-7 7 0,-3-4 0,-2 1 0,-3 0 0,-3-1 0,-3-2 0,-3 2 0,-4-1 0,-4-1 0,-5-2-1,-2-4 1,-1-5 348,0-4 0,3-3 1,-3-2-1,0-3 1,2-5-1,-1-8 0,4-5 1,2-5-1,6-4 1,4-4-1,4 4 1,1 3-277,0 4 1,1 1 0,5-2 0,7 5 0,6 5 0,3 4 0,2 6 0,0 2 0,-1 2 0,1 2 0,-2 2 0,-3 7-103,-3 7 1,-4 4-1,-2 5 1,-5-2-1,-4-1 1,-1 1 0,-1 2-1,-4 1 1,-5-1-1,-2-3 1,-4-5-1,-1-3 1,-4-2 333,-1 0 1,5-6 0,-4-3-1,2-5 1,0-7 0,0-7-1,2-8 1,1-5 0,5-1-1,3-2 1,5-2 0,1-1 0,4 3-298,3 5 1,3-1-1,6 7 1,2 2 0,3 1-1,4 4 1,3 2 0,-1 5-1,-3 4 1,-2 1 0,-1 1-1,0 4-23,0 5 0,-4 4 0,-8 3 1,0 4-1,-4 1 0,-1 3 0,-4 0 1,-3 1-1,-4-3 0,-6 1 0,-2 0 1,-3-2 307,-3-2 1,1-2-1,-3-7 1,1-3-1,-1-2 1,0-3-1,0-4 1,1-7 0,0-8-1,2-6 1,5-7-1,4-2 1,5-2-149,2-2 1,3 5 0,7-2 0,6 5-1,4 5 1,5 3 0,5 5 0,3 5-1,3 2 1,1 4 0,2 2 0,-1 1-1,-2 1-163,-2 4 1,1 3-1,-2 6 1,-4 2-1,-4 1 1,-3 4-1,-3-1 1,-4 2-1,-4 0 1,-5 4-1,-5-1 1,-6 0-1,-6-1 227,-7 1 0,-3 1 0,-1-1 1,-1-3-1,1-3 0,0-5 0,-1-4 1,1-4-1,1-5 0,2-4 0,2-8 1,4-6-1,5-8-141,3-7 0,8-4 1,-2-7-1,5 0 0,5 1 1,6 1-1,5 3 0,4 6 1,3 7-1,0 6 0,1 5 1,0 4 17,1 6 0,0 2 0,0 2 0,-2 2 0,-1 4 0,0 6 0,2 7 0,-4 2 0,-4 1 0,-5 0 0,-2 3 0,-1 2-66,-3 2 1,-3-6 0,-4 0-1,-3-1 1,-4 0 0,-5 1 0,-5 0-1,-5-4 1,-3-4 0,0-2-1,2-4 1,1-4 166,-1-3 0,0-9 0,1-4 0,5-8 0,3-7 1,2-8-1,1-2 0,4-3 0,4-2 0,5-1 1,3 5-124,2 3 0,8 6 0,-1 4 0,6 5 0,1 5 0,0 3 0,1 3 1,1 2-1,-1 4 0,-1 4 0,0 6 0,0 3 0,-2 5 0,-1 1-62,-1 3 1,-3-2-1,-2 6 1,-6 1-1,-2 2 1,-2 1 0,0 1-1,-2-3 1,-4 0-1,-7-3 1,-4 1 0,-2-2-1,0-4 276,0-7 1,0 0 0,3-7 0,-1 0 0,-2-4-1,3-5 1,4-6 0,4-7 0,0-5 0,2-4-1,-1 0 1,4 2-195,1 1 1,7 5 0,2-3 0,0 1-1,4 4 1,2 3 0,1 3 0,1 3 0,0 2-1,3 2 1,1 3 0,-2 2-70,-1 4 0,-2-2 0,0 8 0,1 4 0,-3 2 0,-1 2 0,-3 0 0,-2 1 0,-2 1 1,-4 1-1,-4-1 0,-3 1 0,-5-2 168,-3 1 0,-4-2 0,1-5 0,-2-1 1,-1-4-1,1-4 0,1-4 0,-2-2 0,-1-4 1,0-6-1,3-6 0,5-7 0,4-5-48,6-4 0,-3 3 1,3-1-1,2 4 0,5 5 1,7 1-1,2 4 0,2 1 1,2 3-1,2 4 0,2 4 1,1 4-148,-1 1 0,6 4 0,-4 3 0,0 1 0,-3 4 1,-3 4-1,-2 5 0,-2-1 0,-2 2 0,-5-1 0,-4 1 1,-1 0 135,0 3 0,-1-3 1,-6 0-1,-5 1 1,-7-3-1,-3 1 1,-2-4-1,0-3 1,2-4-1,0-6 1,1-2-1,-1-4 1,2-2 70,-1-6 0,7-9 0,6-4 0,2-4 0,3-2 0,1 1 0,2-1 0,2 1 1,2 1-1,6 3 0,2 5 0,3 4 0,-1 2-152,0 4 0,2 2 0,1 7 0,2 0 0,-1 0 0,-3 2 0,0 3 0,-3 4 0,-1 4 0,-1 2 0,-1 3 0,-1 1 65,-3-2 0,-3 4 1,-2-1-1,-2 2 1,-3 2-1,-4-2 0,-4-1 1,-1-2-1,-2 0 1,-1-2-1,-2-3 0,1-4 1,1-6 70,-2-2 0,3-4 0,-3-2 0,3-6 0,4-4 0,2-5 0,6-5 0,2-3 0,2-1 1,2 0-1,2 1 0,6 3 0,4 5-203,5 3 1,-3 7-1,4 1 1,-1 2-1,0 2 1,-1 3 0,-3 1-1,0 1 1,-1 6-1,0 5 1,-1 6-1,-4 1 144,-4 1 1,-3-2 0,-2 4 0,0 0 0,-2-2 0,-3 1 0,-4-4 0,-4 1 0,-3-2 0,-1-1 0,-2-4 0,2-3 174,1-5 0,2-1 1,-1-4-1,1-2 0,0-7 1,1-7-1,4-5 0,4-4 1,3-2-1,2 1 0,0 1 1,2 2-1,3 3-283,4 1 1,4 2 0,1 6 0,0 4 0,1 4 0,-1 4-1,2 1 1,1 0 0,0 1 0,-2 4 0,-4 6 0,0 5 106,1 3 0,-4 4 0,-3-2 1,-3 0-1,-2 1 0,-2 0 0,-3 1 1,-4 1-1,-4-2 0,-1-1 0,0-4 1,-1-3-1,1-4 0,0-5 70,0-4 1,-4-2 0,3-4 0,2-6 0,2-7 0,3-5-1,3-4 1,4-2 0,1 3 0,1 0 0,2 3 0,4-1 0,1 2-301,3 3 1,0 8-1,0 3 1,-2 2 0,2 2-1,2 3 1,0 2-1,-4 4 1,-4 5-388,-4 2 1,-1-2 0,0-1-1,0 2 1,0 2 615,0 1 0,-6 0 1,-2 1-1</inkml:trace>
  <inkml:trace contextRef="#ctx0" brushRef="#br0">22322 12155 10289,'0'-14'168,"0"4"0,2 2 0,3 2 0,4 3 0,4 1 0,1 2 0,0 0 0,2 0 0,3 0-215,5 0 0,2 7 0,3 1 0</inkml:trace>
  <inkml:trace contextRef="#ctx0" brushRef="#br0">22735 12155 12867,'9'-5'-604,"1"-1"0,1 0 1,3-1-1,3 3 619,2-3 0,6-1 0,-2-6 1</inkml:trace>
  <inkml:trace contextRef="#ctx0" brushRef="#br0">23033 12112 9710,'0'8'125,"2"-1"1,3-7-1,4 0 1,4 0-1,1 0 1,0-2-64,0-3 0,7-3 1,1-6-1</inkml:trace>
  <inkml:trace contextRef="#ctx0" brushRef="#br0">23389 12155 8888,'1'8'312,"4"-3"1,4-4-1,4-1-2692,1 0 2418,0 0 0,7-6 0,1-2 0</inkml:trace>
  <inkml:trace contextRef="#ctx0" brushRef="#br0">23673 12226 9299,'14'-14'0</inkml:trace>
  <inkml:trace contextRef="#ctx0" brushRef="#br0">2844 13733 8254,'-8'-9'186,"3"-1"1,4-1 0,2 0 0,4 0 0,6 3 0,7 2 0,5 3 0,7-1 0,8 1 0,11-1 0,11 0 0,14 1 0,-30 2 0,2-1-45,7 0 1,2-1 0,4 1 0,2 0 0,5 1 0,1 2-1,2-1 1,1 0 0,2 0 0,1 0 0,2-1-1,2 2 1,1-1 0,2 1 0,-26 0 0,0 1 0,0 0-1,2 1 1,-1 0 0,0 0 0,0 1 0,-1 1 0,0-1-1,0 1 1,0 0 0,1-1 0,0 1 0,0-1 0,1 0-1,2-1 1,2 1 0,0-2 0,2 1 0,0-1 0,0 0-83,1 0 1,1 0 0,-1 0 0,1-1 0,0-1 0,-1 1 0,-4 0 0,-1 1 0,0-1-1,1 0 1,-2 0 0,1-1 0,0 0 0,-1 0 0,0 0 0,-1 0 0,-1 0 0,-1 0-1,23 0 1,-3 0 0,-7 0 0,-2 0 0,-7 0 0,-1 0 0,-5 0 0,-1 0 0,-3 0-1,0 0 1,-5 0 0,-2 1-364,27 4 1,-12 3 0,-27 6 0,-9 0 0,-5-1 0,-7-2-1,-4-1 303,-5 1 0,-12-11 0,-9-2 0</inkml:trace>
  <inkml:trace contextRef="#ctx0" brushRef="#br0">2403 16448 22670,'-42'8'-98,"-1"-1"0,0-1 1,-1 0-1,-1-1 1,0 0-1,-2-2 0,1-2 1,0 1-1,0-2 1,3 0-1,1 0 0,-36 0 1,7-2-1,3-4 1,4-8-1,-1-8 0,2-5 1,1-3-1,7-3 1,6-7-1,6-4 0,5-3 295,5 1 1,11-6 0,8-7-1,7-10 1,11-10 0,2 37-1,3 0 1,7-1 0,5 1 0,6-2-1,6 2 1,8-1 0,5 0-1,8-3 1,4 0 0,-14 13 0,1 0-1,2-1 1,3-1 0,2-1-1,0 0-230,4-2 1,0 1-1,2 0 1,4 0-1,1 1 1,3 0-1,3-1 1,2 1-1,2 0 1,-15 8-1,1 0 1,1 0-1,1 1 1,5-1-1,0 1 1,1 0-1,1 0 1,4 0-1,2 1 1,0 0-1,0 1 1,-12 5-1,1 1 1,0 0-1,1 0 1,0 1-1,3 0 1,1 0-1,0 1 1,0 0-1,1 0 1,2 1-1,1-1 1,0 1-1,0 0 1,1 1-1,3-1 1,0 1-1,0 0 1,1 0-1,0 0 1,2 0-1,0 1 1,0 0 0,0 0-1,0 0 1,-12 3-1,1 0 1,-1 0-1,1 0 1,-1 1-1,1-1 1,-1 1-1,1 0 1,0 0-1,0 1 1,0-1-1,0 1 1,2 0-1,-1 0 1,1 0-1,0 0 1,0 1-1,0 0-71,2-1 0,0 1 0,0-1 0,1 1 0,-1 0 0,1 1 0,2-1 0,1 1 0,-1 0 0,1 0 0,0 1 0,0 0 1,1 0-1,0 0 0,0 1 0,0 0 0,0 0 0,1 0 0,0 0 0,0 1 0,0-1 0,0 1 0,1 0 0,-1 1 0,0-1 1,0 1-1,0 0 0,-1 0 0,1 1 0,0-1 0,1 1 0,-1 0 0,1 0 0,-1 0 0,1 1 0,-1-1 0,0 1 1,0 0-1,0 0 0,0 0 0,0 1 0,0 0 0,0-1 0,0 1 0,1 0 0,-1 1 0,0-1 0,0 1 0,-1 0 0,0 0 1,0 1-1,0-1 0,0 1 0,-1 1 0,0-1 0,0 1 0,-1 0 0,0 1 0,0 0 0,0 0 0,-2 1 0,0-1 1,-1 2-1,0-1 0,1 1 0,-2 0 0,0 0 0,0 1 0,0 0 0,-1 0 0,1 1 0,-1-1 159,0 1 1,-1 0 0,1 1 0,0-1 0,-1 1 0,0 0-1,-2 0 1,1 0 0,-1 1 0,-1-1 0,1 1 0,-1 0 0,12 1-1,-1 1 1,0 0 0,-1 0 0,0 1 0,-2-1 0,-1 1-1,1 0 1,-2 0 0,0 1 0,-4-1 0,0 0 0,-1 0 0,0 1-1,-1 1 1,-1-1 0,-2 0 0,1 1 0,-2 0 0,0 1 0,13 3-1,-2 0 1,0 0 0,-1 1 0,-3 0 0,-1 0 0,0 1-1,-2 0 1,-4 0 0,-1-1 0,-1 1 0,-1 1 0,13 6 0,-1 0-1,-4 1 1,-7-1 0,-2 0 0,-4 2 0,16 11 0,-5 1 0,-13-1-1,-6 0 1,-11-1 0,-6 1-63,-6 0 0,-8 0 0,-13 38 0,-18-39 0,-9-1 0,-10 2 0,-8-3 0,-12 3 1,-8-3-1,12-10 0,-3 0 0,-2-2 0,-9 2 0,-2 0 0,-2-2 0,12-5 1,-1 0-1,-1-1 0,-1-1 0,-3 1 0,-2-1 0,-1 0 0,0-1 0,-4 0 1,-1 0-1,0 0 0,-2-1 0,-3 0 0,-1 1 0,-1-2 0,0 1 0,13-4 0,0 0 1,-1-1-1,1 1 0,-1-1-48,-1 0 0,0 0 0,1 0 0,-2-1 0,1 0 0,-3 1 0,-1-1 0,1 0 0,-1-1 0,0 0 0,3 0 0,-1-2 0,0 1 0,0 0 0,0-1 0,-2 1 0,-1 1 0,-1-1 0,1 0 0,-2 0 0,-2 1 0,-1-1 0,0 1 0,0-1 0,-1 1 0,11-2 0,1-1 0,-2 1 0,1 0 0,0 0 1,-1 0-1,-1 0 0,0 0 0,-1 0 0,0-1 0,1 1 0,-1 0 0,0 0 0,1 0 0,-1 1 0,0-1 0,0 0 0,0 0 0,0 1 0,0-1 0,0 0 0,-1 1 0,1-1 0,0 1 0,-2 0 0,1-1 0,0 1 0,0 0 0,-1 0 0,0 1 0,0-1 0,-1 0 0,-1 1 0,1-1 0,0 1 0,-1-1 1,0 1-1,0 0 0,0 0 0,0-1 0,0 1 0,0 0 0,1 0 0,0-1 0,-1 1 0,1 0 0,0 0 0,0-1 0,2 1 0,-1-1 0,1 0 0,0-1 0,1 1 0,-1 0 58,0 0 1,1-1 0,0 1-1,0-1 1,0 0 0,0 1 0,2-1-1,-1 0 1,0 0 0,1 0 0,-1-1-1,0 1 1,0-1 0,-1 0 0,0 0-1,0 0 1,0-1 0,1 1 0,0-1-1,0 1 1,1-1 0,-1 0 0,1 0-1,0-1 1,0 0 0,1 0 0,0 0-1,0-1 1,0 0 0,0 0 0,-12 0-1,1 0 1,0 0 0,1-1 0,-1 0-1,0-1 1,1 0 0,0 0 0,0-1-1,0 1 1,1 0 0,0-1-1,1 0 1,-1 0 0,0 0 0,1 0-1,-1 0 1,1-1 0,0 0 0,0 0-1,1 0 1,1-1 0,0 1 0,-1-1-1,2 0 1,0-1 0,1 1 0,0-1-1,1 0 1,0-1 0,2 1 0,0-1-1,1 0 1,0 0 0,0 0-4,2 0 0,1-1 0,-1 0 0,1 0 0,0 0 0,-15 0 0,0 0 0</inkml:trace>
  <inkml:trace contextRef="#ctx0" brushRef="#br0">23801 12084 17308,'6'14'-222,"2"7"1,6 2 0,2 6 0,2 4-1,2 6 1,2 6 187,3 2 0,2 7 1,2-4-1</inkml:trace>
  <inkml:trace contextRef="#ctx0" brushRef="#br0">23659 13093 12427,'28'-6'378,"7"-2"1,4-8-1,9-4-294,9-9 1,-20 12 0,2 0-1,4-5 1,0 1 0</inkml:trace>
  <inkml:trace contextRef="#ctx0" brushRef="#br0">24156 12425 10433,'-6'-14'227,"3"1"1,-5 2-1,2 5 1,3 4 0,1 10-1,2 8 1,2 9-1,2 7 1,4 6 0,2 4-1,-1 4 1,2 3-1,2 2 1,3 2-40,3 3 0,-4 1 1,4-2-1,-1-1 1,-1-4-1,0-1 0,-2-6 1,-6-7-1,-1-9-99,0-5 0,-11-20 0,-2-13 0,-4-10 0,-2-9 0,3-8 0,1-8 0,4-7 0,2-7 0,2-7 0,4-1 0,4 0 7,4 2 0,9 0 0,5-2 0,6 6 0,3 10 1,4 9-1,1 9 0,2 7 0,-2 6 0,-2 9 1,-2 5-1,-3 6-1843,-2 1 0,-2 8 0,-2 4 1663,1 6 0,-7 7 0,-2-3 0</inkml:trace>
  <inkml:trace contextRef="#ctx0" brushRef="#br0">13408 14799 8237,'-7'-28'551,"4"4"0,-6 2 0,-1 0 1,2 1-1,2 1 0,1 2 0,2 4 1,5 6-1,6 10-394,4 11 1,4 9 0,3 12-1,3 9 1,2 8 0,0 6-1,1 6 1,0 6 0,0 7-1,-13-37 1,0 1 0,0 0-1,0 1 1,-1-2 0,0 1-1,8 34 1,-3-8-263,-2-9 0,-6-10 0,-3-18 1,-5-20-1,-4-23 0,-2-19 0,-2-18 1,-3-12-1,0-13 0,6 35 0,1-1 98,1-3 0,1 0 1,0-36-1,2 0 0,2 10 1,3 10-1,4 9 1,5 11-1,4 12 0,1 15 1,0 9-1,0 5 1,-1 2-1,0 3 7,-2 4 0,4 10 0,2 3 0</inkml:trace>
  <inkml:trace contextRef="#ctx0" brushRef="#br0">13934 14430 8240,'-37'0'464,"-4"-5"1,5-1 0,0-2-1,4-3 1,7-2 0,6-1-1,5 0 1,4-1 0,5 1-1,4 0 1,2 0 0,6-2-1,7-1 1,8-2-241,5 1 0,3 2 0,3 4 0,5 2 0,2 6 0,-2 2 0,-5 5 1,-3 7-1,-2 9 0,1 7 0,-3 6 0,-2 3-406,-5 1 0,-9 4 1,-6 7-1,-2 5 1,-4 3-1,-4 2 1,-8-1-1,-8-4 1,-5-7-1,-2-5 1,2-10-1,4-8 3954,4-8-3861,3-9 1,8 0 0,3-10 0,5-4 0,7-6 0,9-4 0,10-4 0,11-4 0,5-3 0,4 0 0,3 1 0,0 6 0,2 4 0,-1 3 0,2 5 0,-3 1 0,-4 4 0,-8 0 0,-3 4 0,-6 4 88,-3 3 0,-7 12 0,2-1 0</inkml:trace>
  <inkml:trace contextRef="#ctx0" brushRef="#br0">12995 4734 8047,'0'-14'0,"0"4"181,0 1 1,0-1 0,0 1 0,2 7 0,1 15 0,4 11 0,0 10 0,3 8 0,-1 5 0,1 7 0,-1 6 0,1 6 0,-1 3-189,2 3 0,-4-8 0,-1-4 0,-1-6 0,-1-8 0,0-8 0,-3-13 1,-1-17-1,0-21 258,0-17 1,5-16-1,1-7 1,2-9-1,3-6 1,2-3-1,1 3 1,0 3 0,2 5-1,3 5 1,3 9-1,2 13-464,0 11 0,-5 13 0,3 4 1,0 3-1,-2 5 0,1 5 1,-2 7-1,0 0 0,0 1 1,0-2-1,0 1 0,0-3-4238,-2-2 4451,-8 2 0,4-4 0,-5 6 0</inkml:trace>
  <inkml:trace contextRef="#ctx0" brushRef="#br0">13678 5203 8047,'-8'-6'316,"-5"4"0,5-4 1,-1 1-1,1 2 1,2 5-1,3 7 0,1 9 1,2 5-1,0 6 1,2 4-1,1 5-740,2 3 1,-1 3 0,-4 2 0,0 3 0,2 0 0,1-2 423,2-6 0,12 2 0,-1-7 0</inkml:trace>
  <inkml:trace contextRef="#ctx0" brushRef="#br0">13550 4379 8047,'0'-15'200,"0"0"1,2-1 0,2 0 0,6 3 0,4 1 0,5-1 0,6-1 0,7 1 0,4 4 0,2 4 0,-2 3 0,-1 4-206,-3 3 1,-4 4 0,-4 10-1,-7 7 1,-6 4 0,-6 4 0,-5 4-1,-5 3 1,-6 2 0,-6-2-1,-7 0 1,-4-1 0,-4-1 0,-3-4 203,-1-5 0,4-5 0,-1-12 0,5-4 0,4-4 1,5-3-1,3-4 0,5-3 0,7-4 0,10-2 1,10 1-304,7 5 0,6-1 0,4 1 0,5 2 1,3 2-1,2-1 0,-1-1 0,1-2 1,0 2-1,1 1 0,0 2 0,0 0-4702,-3 0 4806,-1 0 0,-4 7 0,-1 1 0</inkml:trace>
  <inkml:trace contextRef="#ctx0" brushRef="#br0">14318 5004 7803,'-10'0'278,"5"0"1,9 0 0,11-1 0,11-4-1,7-3 1,6 0 0,7 2 0,8 1 0,4-1-1,6-1 1,-1 1 0,-2 3-1472,-5 1 0,-7 2 1193,-11 0 0,-4 7 0,-5 1 0</inkml:trace>
  <inkml:trace contextRef="#ctx0" brushRef="#br0">14758 4620 8047,'-14'2'259,"2"3"0,1 7 0,3 12 0,1 15 1,3 18-1,-1 18 0,2-31 0,1 2 0,0 4 1,1 2-1,0 3 0,0 1 0,2 0 1,0 0-1,1-2 0,1-1-701,0 0 1,3-3-1,13 28 442,5-17 0,9-15 0,3-18 0</inkml:trace>
  <inkml:trace contextRef="#ctx0" brushRef="#br0">15157 4706 8605,'0'9'281,"0"1"0,1 1 0,2 3 0,4 6 0,1 10 0,3 13 0,1 12 0,2 10 0,1 5 1,-1 1-1,0-2 0,0-2-230,1-6 0,-3-10 0,-1-12 1,-3-12-1,-2-14 0,-2-10 1,-3-13-1,1-10 0,1-17 1,3-11-1,2-14 0,2-8 1,-1-5 148,-4 34 0,0 1 0,-1-37 0,6 2 0,2 7 0,6 7 0,4 6 0,2 9 0,-1 14 0,3 15 0,0 12 0,3 8 0,-2 8 0,-2 7-912,-1 5 1,-7 4 0,2 2 0,-2 1-1,1 1 1,1 2 711,-2-1 0,-1-2 0,-2-2 0</inkml:trace>
  <inkml:trace contextRef="#ctx0" brushRef="#br0">15739 5331 8047,'-6'-14'575,"3"1"1,-5 2 0,2 2 0,3-2 0,3-2 0,4 0 0,7 4 0,5 4-1,5 4 1,1 1-596,3 0 0,-3 6 0,0 3 0,-1 4 0,-4 3 0,-2 3 1,-6 5-1,-4 2 0,-4 4 0,-2 2 0,-6 3 0,-7-1 0,-10 3 53,-7-1 0,-1 0 1,-6 2-1,0-4 1,2-6-1,5-4 0,4-7 1,5-6-1,4-8 1,10-7-60,11-11 0,15-4 1,6-6-1,2 3 1,4 0-1,2 1 1,3 1-1,0 2 0,-1 3 1,-2 0-1,-2 3 1,-2 1-1,1 1-4722,-1-1 4748,-6 5 0,5-13 0,-5 3 0</inkml:trace>
  <inkml:trace contextRef="#ctx0" brushRef="#br0">15967 4563 8047,'0'-22'386,"-5"-4"1,0 2 0,2-1-1,2-1 1,2 4 0,4 2 0,6 1-1,6 1 1,6 2 0,0 5 0,-1 4-1,1 3 1,-3 4-408,1 5 1,-4 5 0,-8 9 0,-4 4 0,-3 4 0,-2 3 0,-2 3 0,-4 4 0,-7-1 0,-6-3 0,-1-1 0,-2-1 0,1 1 189,1-5 1,1-2 0,6-9-1,2-4 1,1 0 0,3-6-1,5-6 1,11-6 0,14-4-209,8 1 1,5 4 0,7-3 0,0 2 0,-1 2 0,1 3 0,0 1 0,-2 0 0,-2 0 38,-1 0 0,0 6 0,5 2 0</inkml:trace>
  <inkml:trace contextRef="#ctx0" brushRef="#br0">16735 5203 11728,'14'0'39,"3"0"1,7-1 0,9-4-1,8-5 1,7-2 0,2-2-1,1 1 1,-4 2 0,-4 3-1,-5 0-39,-5 0 0,-3-8 0,-2-6 0</inkml:trace>
  <inkml:trace contextRef="#ctx0" brushRef="#br0">17104 4763 8047,'0'7'248,"-4"1"0,-3-3 1,1 5-1,-2 4 1,2 6-1,-1 9 0,3 9 1,-1 9-1,0 10 1,1 9-1,-1 5 1,0 2-1,2-4 0,1-1 1,2-4-771,0-8 0,7-2 0,2-13 0,5-9 522,5-10 0,3-13 0,7-2 0</inkml:trace>
  <inkml:trace contextRef="#ctx0" brushRef="#br0">17758 4990 8047,'0'8'418,"0"0"1,2-5 0,4 2 0,7-2 0,6-2 0,3-1-419,3 0 0,2-6 0,2-2 0</inkml:trace>
  <inkml:trace contextRef="#ctx0" brushRef="#br0">18085 5047 8047,'-14'0'401,"5"5"0,-1-1 0,2-1 0,5-3 0,9-4 0,12-6 0,9-2 0,4-3-1919,1 1 0,3 0 0,-2 0 1518,-2 0 0,-1-1 0,-1 1 0</inkml:trace>
  <inkml:trace contextRef="#ctx0" brushRef="#br0">18384 5075 8047,'0'10'83,"2"-2"1,2-2 0,6-3 0,2-1-1,4-2 1,3-2 0,5-1 0,4-3-357,5-2 1,2-2 0,3-4 0,-5 0 0,-4 1 0,-6 4 0,-4 2 0,-3 3 0,-3 0 1159,-4 6 0,-1 0 0,-3 6 1,4-2-888,4-3 0,8-8 0,1-3 0</inkml:trace>
  <inkml:trace contextRef="#ctx0" brushRef="#br0">19010 4990 8047,'-10'0'560,"4"0"1,4 0 0,12 0 0,10 0-1,15 2 1,9 1 0,8 1 0,4 0-1,0-3-858,1-1 0,0-1 0,0-3 1,-2-2-1,-1-2 0,-5-3 1,-6-1 297,-12-3 0,-7 1 0,-10 0 0</inkml:trace>
  <inkml:trace contextRef="#ctx0" brushRef="#br0">19436 4535 9702,'-9'2'294,"1"2"1,0 9 0,0 9 0,-3 14 0,0 13 0,0 16 0,1 14 0,5-32-1,-1 3 1,1 3 0,-1 1 0,1 2 0,1 0 0,1-3 0,1-2 0,1-3 0,2-2-916,0-5 1,3-2-1,10 29 1,10-11 620,2-13 0,9-11 0,2-19 0</inkml:trace>
  <inkml:trace contextRef="#ctx0" brushRef="#br0">20261 4862 8221,'0'-21'419,"0"4"0,0-5 0,0 0 0,0 1 0,0 1 0,0 2 0,1 4 0,4 5 0,3 6 0,1 7 0,1 12 0,1 11 0,2 11 0,1 9-336,0 10 0,-6 6 0,-3 10 0,-4 3 0,-1 4 0,0-39 0,0 0 0,0 38 0,-1-7 0,-2-11 0,-2-7 0,0-8-5,-1-7 1,4-18 0,-3-20-1,4-17 1,1-15 0,1-10-1,4-10 1,5-9 0,2-11 0,2-8-1,-6 37 1,0 0 0,1 0-1,1 1 1,2 1 0,0 1-46,15-35 0,1 10 0,2 7 0,2 12 0,-1 11 1,-4 16-1,-6 11 0,-7 10 0,-3 8 0,-1 7 1,-1 6-1,1 2-2685,-1 3 0,-4-1 0,4 1 2652,2-1 0,2 1 0,1-1 0</inkml:trace>
  <inkml:trace contextRef="#ctx0" brushRef="#br0">21114 5530 8221,'-7'-14'382,"4"0"0,-6 0 0,-2-1 1,-2 0-1,-1-3 0,0-1 0,-1 2 1,1-1-1,-2 1 0,-1-2 0,-3 2 1,-1 3-1,-1 2 0,1 5 1,-1 0-168,0 4 0,5 8 0,-4 6 0,2 8 0,0 9 0,4 9 0,2 4 0,5 1 0,2 1 0,2 0 1,3-1-1,2 1 0,4-2-334,5-3 1,4-10 0,5-10-1,5-7 1,4-6 0,4-7-1,1-9 1,-2-11 0,-1-10-1,-1-4 1,-1-4 0,-1-1 228,-3-1-53,-4 5 1,-10 4 0,-2 8-1,-4 7 1,-4 12 0,-4 19-1,-4 15 1,-3 15 0,0 7-1,0 7 1,3 5 0,0 3 0,2-1-1,-1-2 1,4-4 0,1-2-1,2-4 1,2-6 0,1-7-1,4-7-4047,0-7 1,3-11 3989,4-9 0,7-16 0,1-5 0</inkml:trace>
  <inkml:trace contextRef="#ctx0" brushRef="#br0">21114 4578 8221,'-7'-21'475,"1"5"1,-3-3 0,4 2 0,3 0 0,2-4-1,0-1 1,2-2 0,3 1 0,6-1 0,6-1 0,7-1-1,4 1 1,4 3-371,1 1 1,7 9-1,-4 7 1,2 3 0,-2 6-1,-3 5 1,-6 10 0,-6 8-1,-7 6 1,-5 7-1,-4 4 1,-5 5 0,-5 0-1,-6 0 1,-6-3-200,-7-2 0,-7-2 0,-4-1 0,-1-3 0,-4-4 0,-1-6 0,-3-3 0,-1-4 0,3-5 0,6-8 0,4-7 0,5-7 429,3-8 1,10-7 0,9-7 0,4-1-1,2 1 1,4 1 0,5 3 0,4 5-1,5 3 1,4 2 0,4 2 0,2 2-218,-1 5 1,5 4-1,2 1 1,1 0-1,6 0 1,5 0 0,8 1-1,7 4 1,3 5-1,3 1 1,1 0-1241,2-2 533,0-6 1,-11 10-1,-6-5 1,-8 1-1,-11 1 1,-9 1-1,-7 1 1,-4 4-1,-8 2 589,-7 1 0,-6 0 0,-8-5 0</inkml:trace>
  <inkml:trace contextRef="#ctx0" brushRef="#br0">12612 3753 8221,'0'-6'328,"1"6"0,2 9 0,4 10 0,-1 10 1,0 9-1,-1 7 0,1 9 0,2 8 0,2 9 1,-6-31-1,0 0-234,-1 4 0,0 1 1,0 5-1,0 2 1,-1 6-1,-1 1 1,2 4-1,-1 1 0,0 0 1,-1 1-1,0 1 1,-2 1-1,0 1 1,-2 1-1,-2 5 1,-1 1-1,-2 3 0,0 0 1,-2 2-1,-1 0 1,0-2-1,-2 0 1,0-2-1,-2 0 0,-1-1 1,0 0-1,1-3 1,-1 0-63,0-5 1,2 0 0,2-3 0,2-2 0,1-11 0,0-2 0,3-4 0,1 0 0,2-4 0,2-2 0,1 29 0,4-8 0,4-8 0,2-3 0,-1-3 0,1-5 0,-1-9 45,1-12 1,-1-2-1,7-13 1,4-2 0,9-5-1,7-6 1,7-8-1,4-4 1,7-5 0,8-4-1,9-2 1,-32 14 0,1 2-1,1 0 1,1 2-42,1-1 1,0 2 0,-1 3 0,1 1 0,-1-1 0,1 1 0,1 1-1,1 1 1,1 1 0,1 0 0,2 1 0,1-1 0,1 1 0,0 0 0,-1 1-1,1 1 1,-1 1 0,1 1 0,1 0 0,2 0 0,1 0 0,2 0-1,1 0 1,1 0-43,-1 0 1,1 0 0,-1 0 0,0 0 0,2 0 0,1 0 0,3 0 0,1 0-1,3-1 1,1 0 0,2 0 0,-1-1 0,0 0 0,-1-1 0,1 2 0,1-1 0,2 0-1,1 1 1,3-1 0,0 1 0,3-2 0,0 1 0,1 0 0,-1 1-20,0 0 1,0 0 0,-26 1 0,0 0 0,0 0 0,1 0 0,-1 0 0,0 0 0,2 0 0,-1 0-1,2 0 1,0 0 0,0 0 0,1 0 0,0 1 0,0-1 0,0 1 0,-1 0 0,-1 1 0,1 0 0,0 0-1,-1 2 1,0-1 0,0 1 0,1-1 0,-1 1 0,1 0 0,1 0 0,-1-1 0,1 0 0,0 0 0,0-1-1,1 0 1,-1 1 0,1-2 4,-3 1 0,1-1 0,0 0 0,2 0 0,1 0 0,0 0 0,-2 0 0,-1 0 0,1 0 0,2 0 0,-1 1 0,1 0 0,-1-1 0,1 0 0,-1 0 0,1-1 0,-1 1 0,-1-1 0,0 0 0,-1 0 0,1 0 0,-2 0 0,1 0 0,-1 0 0,-1 1 0,-1-1 0,1 1 0,0 0 0,1 0 0,-1 0 0,-1 1 0,0 0 0,0 0 0,27 2 0,-2-1-14,-4 0 0,-1 0 1,-3 2-1,0 0 0,-1-2 1,0 0-1,0 1 1,-1 0-1,-1 0 0,0 1 1,-1 0-1,-1 0 1,-2-1-1,0 0 0,-3 0 1,-1 0-1,-1-1 1,-2 0-1,-2 1 0,-1 0 1,-1-1-1,0 0 1,-2 1-1,0 0 6,-1 0 1,-2 0 0,-1-2 0,-1 1 0,-4 0 0,-1 1 0,38 4 0,-7-1 0,-2 1 0,-5-1 0,-2 5 0,-3 0 0,-3 1 0,-5-2 0,-5-2 81,-6 2 1,-6 0 0,-10 1 0,-4-3-1,-4 0 550,-4-1-525,-8-1 0,1-9 0,-6-4 0,0-8 0,0-9 1,1-5-1,3-5 0,2-5 0,2-3 0,1-3 0,1-4 1,-1-4-1,4-5 0,3-4 0,3-6 0,0-2 0,0-4 1,1-3-1,-9 36 0,0-2 0,1-1 0,0-1 1,0-1-1,0-1 0,-1-1 0,0 1 0,-1-2 0,0-1-164,-1 1 1,0-2 0,-2-3 0,0-1 0,-1-1 0,-1-1 0,-1-1 0,0 1 0,-1-1 0,0 1 0,-1 0 0,-1 0 0,0 0 0,0 0 0,-1-1 0,0 0 0,0 1-1,0 0 1,0 1 0,0 1 0,0 2 0,0 1 0,0 2 0,0 1 0,-1 1 0,0 0 31,-1 1 0,0 1 1,-1 0-1,-1 1 1,-2 4-1,0 0 1,-7-35-1,-4 8 1,-2 3-1,-3 3 1,-1 1-1,-2 4 1,0 9-1,0 8 1,2 5 35,3 4 0,-4 8 1,5 3-1,2 5 1,1 5-1,2 4 0,0 3 1,-1 2 100,1 0 0,5 2 0,-1 3 0,-2 4 0,-4 2 0,-3 0 0,0-3 0,-2 0 0,-4-2 0,-6 1-11,-7-4 1,-10-2 0,-4-1 0,-6 0-1,-7-1 1,-9-2 0,32 0 0,0 1 0,-6 0-1,0-1 1,-5 1 0,-2-1 0,-3 1-1,-2 0 1,-4 0 0,0 1 0,-5 0 0,-1 0-103,-4 1 0,-2 0 0,19 0 1,0 0-1,-2 0 0,-3 0 1,-1 1-1,0 0 0,0-1 1,0 1-1,0 1 0,-2 0 0,0 0 1,-1 0-1,-1 0 0,-1 0 1,-1 0-1,-2 1 0,-1-1 1,0 0-1,-1-1 0,-1 0 0,0 0 1,0 0-1,0-1 0,-1 0 1,0 1-1,0-2 0,-1 1 1,0 0-1,-2 0 0,0 0 0,18 0 1,-1 0-1,0 0 0,0 0 19,-3 0 1,0 0 0,0 0 0,0 0 0,-16 0 0,1 0 0,0 0 0,16 0 0,0 0 0,0 0 0,0 0 0,1 0 0,0 0 0,-1 0 0,1 0 0,-2 0-1,1 0 1,-1 0 0,0 0 0,-1 0 0,-2 0 0,1 0 0,-1 0 0,-1 0 0,0 1 0,0-1 0,0-1 0,0 1 0,0 0 0,0-1 0,1 1 0,-1-1 0,1 0-1,0 1 1,0-1 0,0 0 0,1-1 0,-1 1 0,0 0 0,-1 0 0,1 0 0,-1 0 0,-1 1 0,0-1 0,0 1 0,-1-1 0,0 1-24,-1 0 0,-1 0 0,0 0 0,1 0 0,3 0 0,-1 0 0,1 0 0,0 0 1,-1 0-1,1 0 0,-1 0 0,0 0 0,1 0 0,0 0 0,0 0 0,0 0 1,1 0-1,-1 0 0,1 0 0,-1 0 0,0 0 0,0 1 0,-1-1 0,1 1 1,1 0-1,-1 0 0,1 0 0,0 1 0,1-1 0,0 2 0,0-1 0,1 1 1,1 0-1,1-1 0,0 1 0,0 0 0,1 0 0,0 0 0,1-1 0,-1 1 1,-18 1-1,0-1 0,0 1 0,1 1 0,0-1 0,0 1-112,1 1 0,0 0 0,2 0 0,6 0 0,2 1 1,1-1-1,2-1 0,1-1 0,2 1 0,3-1 0,1 1 1,1-1-1,-20 1 0,2-1 0,9-1 0,3-1 0,10-2 1,3-2-1,-27-7 144,23-10 0,22-5 0,18-9 0,6-7 0</inkml:trace>
  <inkml:trace contextRef="#ctx0" brushRef="#br0">14943 2303 12118,'15'30'25,"-1"5"1,-2 7 0,-1 12 0,-1 11 0,-1 12 0,-4-34 0,-2 1 0,0 3 0,-1-1 0,-1 1 0,0-2 0,-1-2 0,0-2 0,0 31 0,0-8-1,0-11-7,0-10 0,0-10 0,0-22 0,0-8 0,0-12 0,0-12 0,0-9 1,1-8-1,2-9 0,4-8 0,1-7 0,3-4 0,3-2 240,5 2 0,-3-2 0,4 8 1,-1 4-1,0 9 0,0 9 1,0 10-1,0 9 0,-2 9 1,1 10-1,-1 10 0,2 9 1,0 7-343,1 6 1,-5 9 0,0 0 0,-3 5 0,-3 0 0,-1-2 0,-2-1 0,-1-2 0,0-3-1,-2-5 1,-2-3 0,-1-3 104,0-4 1,-1-8 0,-2-12 0,-2-8 0,2-9 0,1-10-1,4-9 1,3-11 0,6-12 0,4-8 0,6-6 0,1-1 46,3 0 0,2 6 0,2 5 1,-1 8-1,-1 11 0,-2 13 1,-3 13-1,-1 14 0,-4 10 1,-1 9-1,-2 7 0,-1 6-70,-4 7 1,2 10 0,-6 4 0,0 5-1,0 3 1,-1 1 0,0-1 0,-3-1-1,-2-2 1,-3-2 0,0-3 0,0-8-3177,3-9 0,1-8 3178,0-13 0,0-25 0,0-6 0</inkml:trace>
  <inkml:trace contextRef="#ctx0" brushRef="#br0">15981 2189 8221,'0'-8'392,"0"1"1,2 3 0,4-2 0,7 0 0,7-2 0,6 2 0,5-2 0,4 0-393,4-3 0,2-2 0,2-1 0</inkml:trace>
  <inkml:trace contextRef="#ctx0" brushRef="#br0">16123 2388 8221,'-20'43'222,"-1"4"0,-2 2 0,5 2 0,6 3 0,4 1 1,1 3-1,4 4 0,2 3 0,-1 1 0,-1-1 1,-2-4-1,0-7 0,1-10-527,-1-9 0,6-16 305,9-5 0,9-15 0,3-1 0</inkml:trace>
  <inkml:trace contextRef="#ctx0" brushRef="#br0">16308 2459 8221,'0'-7'619,"0"-6"1,2 5 0,3 3-1,2 10 1,3 12 0,-1 10-1,1 6 1,-1 7-407,1 6 1,-7 3-1,3 6 1,-1-1-1,0 1 1,-2-3-1,-2-3 1,-1-8-1,0-6 1,0-7-1,0-9 1,0-14-443,0-18 0,0-23 0,2-13 1,3-9-1,4-9 0,4-2 1,1-2-1,2 3 0,1 6 0,4 10 1,1 9-1,2 10 294,-2 10 0,8 7 1,-5 9-1,-1 12 1,-2 14-1,-5 11 0,-1 10 1,-3 5-1,-4 8 1,-4 3-1,-3 4 0,-2 2 1,0-2-1114,0-1 339,0-9 1,0-3 0,0-10-1,0-9 709,0-7 0,6-18 0,2-5 0</inkml:trace>
  <inkml:trace contextRef="#ctx0" brushRef="#br0">16806 2189 10290,'1'-8'-30,"4"2"1,5 1-1,4-1 1,3 0-1,4-2 1,1 2 29,3-1 0,2-4 0,1 3 0</inkml:trace>
  <inkml:trace contextRef="#ctx0" brushRef="#br0">16934 2474 8221,'-14'64'151,"1"8"1,3-5 0,6 5 0,2-3 0,2-1 0,2-2 0,2-1 0,6-3 0,3-7 0,1-6 0,0-5-152,0-1 0,0-1 0,1 1 0</inkml:trace>
  <inkml:trace contextRef="#ctx0" brushRef="#br0">17104 2516 9839,'7'10'341,"2"-1"1,4 4 0,1 6 0,2 9 0,3 10 0,3 8 0,2 9 0,-2 7 0,-2 6 0,-4 0-260,-5 1 1,-5-6-1,-6-3 1,0-7 0,0-11-1,0-13 1,0-20-1,0-23 1,0-19 0,0-13 98,0-6 1,2-8 0,1-3 0,3-2-1,2-1 1,5-1 0,3 4 0,3 5-1,-3 9 1,-4 11 0,-2 12 0,1 12-72,1 6 0,3 11 0,-1 12 0,0 7 0,2 6 0,1 4 0,2 3 0,-1-1 1,-3 1-1,-2-2 0,-2 0 0,-1-1 0,-1-5-331,-1-7 1,0-4-1,-5-5 1,2-8 0,-1-12-1,3-13 1,4-10 0,5-6-1,4-3 270,2-1 0,-3 5 0,3 6 0,0 5 0,-1 9 0,1 6 0,-1 6 0,-1 5 0,-4 7 0,-3 7 0,-5 9 0,-2 7-311,-3 4-91,-1 5 0,-2-4 1,0 4-1,0-1 1,0 0-1,0-2 1,0-4-1,0-7 353,0-6 0,6-16 0,2-4 0</inkml:trace>
  <inkml:trace contextRef="#ctx0" brushRef="#br0">18085 2403 8221,'0'-23'292,"0"8"0,0 5 0,0-1 0,0-2 0,2-1 0,3 0 1,6 0-1,6 1 0,5 2 0,2 3 0,0 2 0,-1 3-5619,-1 1 5327,-1 9 0,0 7 0,1 8 0</inkml:trace>
  <inkml:trace contextRef="#ctx0" brushRef="#br0">18213 2687 8221,'-14'41'362,"2"-9"1,2 5 0,4-5 0,1-3-1,0-1 1,2 0 0,1 1 0,4-1-1,1 1 1,2-2 0,0-2-636,1-2 0,-4-5 1,2 1-1,-2-3 1,-2-2-1,0 0 273,0 0 0,6-6 0,2-2 0</inkml:trace>
  <inkml:trace contextRef="#ctx0" brushRef="#br0">18455 2786 8221,'8'-1'470,"-2"-2"0,1-2 0,2 0 0,4 0 1,3-1-1,2 0 0,6-2 0,1 2 1,2-1-1,-1 3-462,-1-3 0,3 6 0,-9-4 0,-1 3 0,-4 5 0,-5 5 0,-4 8 1,-5 5-1,-6 4 0,-10 3 0,-9 6 0,-7 4 0,-1 3-93,-2 1 1,7 6 0,-2-1-1,6-3 1,5-3 0,6-4 0,7-4-1,5-6 1,4-8 0,5-8-1,7-7 1,7-4 1431,8-4-1400,-1-4 0,7-11 1,-4 0-1,1 1 1,-1 1-1,-2 1 1,-4 1-1,0 2 1,-4 2-1,0 1 1,0 1-1,2-1 0,0 2 1,-2 2-1,-2 1 53,-2 1 0,-3-7 0,0 3 0</inkml:trace>
  <inkml:trace contextRef="#ctx0" brushRef="#br0">19038 3000 8221,'2'9'716,"2"-1"0,7-2 0,7-2 0,9-3 0,7-2 0,11-4 1,4-5-1,3-2 0,-2-3 0,-2 1-788,-4 0 0,-9-5 0,-9 0 0,-10 0 0,-9 0 0,-6-1 0,-4-2 0,-6-4 1,-10-1-1,-7-1 0,-4 1 0,-1 3 0,-4 5 33,-1 4 0,4 7 1,-1 5-1,3 7 0,1 11 1,1 10-1,1 11 1,2 13-1,4 10 0,4 7 1,6 3-1,3 4 1166,5 3-1051,14-3 1,6-7 0,15-12-1,4-9 1,5-8 0,8-9-1,6-9 1,9-11 0,7-11-1,-31-4 1,0-2 0,6-4 0,0-2-1,5-5 1,1-1 0,3-4-1,2-1 1,0-1 0,0 0-1,-1 1 1,1 0 0,-1 2 0,0 1-77,2 0 0,0 2 0,3-1 0,1 1 0,-1 0 0,0-1 0</inkml:trace>
  <inkml:trace contextRef="#ctx0" brushRef="#br0">1792 9468 10788,'-14'-6'469,"-1"3"1,3-7-1,1 1 1,4-1 0,6 1-1,9-1 1,8 1 0,7 1-1,6 0 1,4 2 0,6-2-196,7 0 1,0 3-1,8-3 1,3 2-1,6 1 1,6 0-1,7 1 1,3 1-1,-39 1 1,1 0-1,0 1 1,0-1-1,1-1 1,1 0-1,1 0 1,-1 0-1,0-1 1,-1 0-249,37-4 0,-4 3 1,-6-4-1,-1-2 1,-3-2-1,-2 0 1,-5 2-1,-4 2 1,-7-1-1,-4 2 0,-5 4 1,-6 2-1344,-7 2 0,-9 0 1128,-7 0 0,-7-2 1,-2-1-1,-8-1 1,-5 0-1,-1 3 166,0 1 0,-7-7 1,-1 0-1</inkml:trace>
  <inkml:trace contextRef="#ctx0" brushRef="#br0">10607 9582 9922,'-43'-6'142,"2"-4"1,3-10 0,5-7 0,3-8 0,3-5 0,3-5 0,6-6 0,3-6 0,4-4-1,3-4 1,2-3 0,3 0 0,1 2 0,4 6 0,3 4 221,4 4 1,10 3 0,6 0-1,7 7 1,7 1 0,7 1 0,8 2-1,4 7 1,4 5 0,-2 9-1,-3 7 1,-3 12 0,-2 11 0,-2 12-451,-4 11 1,0 10-1,-14 16 1,-6 4 0,-5 5-1,-7 2 1,-4-1 0,-9-2-1,-7-1 1,-12 1 0,-7 3-1,8-36 1,-2 0 0,-2 0-1,-2 0 52,-3-2 1,0 0-1,-2-1 1,-1 0-1,-1-5 1,0-2-1,-2-1 1,0-1 0,-29 18-1,2-12 1,9-12-1,6-13 1,7-10-1,9-12 1,9-9 0,8-10 74,6-6 1,10-5-1,3-11 1</inkml:trace>
  <inkml:trace contextRef="#ctx0" brushRef="#br0">12910 9568 8444,'-35'-29'152,"1"6"1,-4-3-1,3-2 1,2-5 0,-2-4-1,0-2 1,-1-4 0,1-4-1,-1-5 1,1-4-1,2-2 1,6-1 0,7 1-1,5 4 1,7 4 0,10 4 32,11 2 1,9 1 0,13 0-1,9 1 1,11 1 0,11 1-1,-28 21 1,0 2 0,4 0 0,2 1-1,2 1 1,1 3 0,2 1-1,1 1 1,1 3 0,1 0-1,1 2 1,0 1 0,0 1 0,1 1-1,0 1 1,0 2-314,-3 0 1,0 3-1,-2 1 1,-3 4 0,28 18-1,-15 9 1,-18 13-1,-17 9 1,-17 9 0,-16 4-1,-4-33 1,-4 0-1,-5 2 1,-3 0 0,-6 3-1,-2 0 1,-2 1-1,-2 0 1,-3 1 0,-1 0 50,0-1 0,-2 1 1,-2 0-1,-1 1 1,-1-1-1,-1 0 0,-2 0 1,-1-1-1,-2-2 1,0-1-1,-1-2 1,1-3-1,3-5 0,2-2 1,5-6-1,2-2 1,-25 7-1,10-12 1,12-11-1,8-10 77,7-9 0,10-13 0,-1-9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21313 12297 8164,'0'-9'-159,"0"-1"1,-2 6 316,-2-6 1,2 1 0,-3-6 0,4 1 0,1 0 0,0 0 0,1-2 0,4-1 0,4-2 0,4 1 0,1 2 0,0 2 0,1 2 0,-1 0 0,0 5 0,0 0 0,1 6 0,-1 2 0,0 7-101,0 5 1,-6-2 0,-3 9 0,-4 1 0,-1 1 0,0 2 0,-1-1-1,-4 3 1,-4-1 0,-4-1 0,-1-5 0,-2-4 0,-1 0 169,-2-1 1,0-6-1,3-4 1,-1-2-1,-2-2 1,1-2 0,4-2-1,5-6 1,2-4-1,2-5 1,1-3 0,2-2-1,5 1 1,7-1-294,2 2 1,3-3-1,-1 6 1,2 1-1,1 4 1,2 3-1,0 3 1,0 2-1,0 3 1,-2 1-1,-1 4 1,-3 2-1,-2 6 1,-3 2 80,-2 3 1,-1 0 0,-5 3 0,0 1 0,0-2 0,-2-1 0,-3-2 0,-4-1 0,-4-2 0,-1-2 0,-2 1 0,-1-2 0,-2-4 0,2-2-61,1-2 1,1 0 0,3-2-1,1-2 1,1-6 0,1-2 0,1-3-1,3 1 1,5 0 0,3 0 0,4 1-1,1 2-144,3 2 1,1 5 0,4 0-1,1 2 1,2 4 0,-1 2 0,-2 6-1,-2 2 1,-2 3 0,-1 0 0,-3 3-1,-1 1 1,-4-2 413,-2-1 1,-1 0 0,-1 1 0,-4 1 0,-4-6 0,-4-6-1,-1-4 1,0-4 0,1-4 0,2-8 0,3-7 0,2-2-249,3-1 0,1 5 1,4-3-1,1 1 0,3 4 1,2 1-1,3 2 1,2 1-1,1 2 0,0 3 1,0 2-1,0 5 1,1 4-65,-1 6 0,-6 4 0,-3 3 0,-4 1 0,-1 4 0,0-1 1,0 1-1,-1-2 0,-4 0 0,-5-1 0,-2 0 0,-3-4 210,1-4 0,5-6 0,1-8 0,0-8 0,2-3 0,-1-4 0,4 1 0,2 3 0,1 0 0,1 1 0,2 0-423,2 0 0,5 4 0,-6 1 1,1-1-1,0 4 0,-1 6 1,0 8-1,-4 4 347,-5 3 0,2-1 0,-5 0 0,0-1 1,0-2-1,-3-3 0,0-4-97,1-5 1,6-5 0,8-7 0,6 2 0,3 1-1,1 1 1,0-1 0,0 3 0,0 0 0,1 4 110,-1 1 0,-6 4 0,-3 3 0,-5 3 0,-5 1 1,-5-1-1,-2 0 0,-3-2 0,1 2 0,0-2-37,0 1 1,0-2 0,-1-5 0,1 0 0,2-2 0,2-3 0,5-4 0,4-4 0,2-1 0,4 0 0,6 1 0,5 2-108,3 2 0,1 5 0,-2 0 1,1 2-1,-2 4 0,-3 2 0,-3 6 1,-3 2-1,-1 3 0,-6 0 0,-2 3 1,-6 1-1,-1 0 114,-3 1 0,-3-4 0,-3 3 0,-2-5 0,1-4 0,3-6 0,0-2 0,3-4 0,2-2 1,6-6-1,2-2 0,2-4 0,0-2-132,0 0 0,6-1 0,4 4 0,2 1 0,3 1 0,-1 4 0,0 4 0,0 4 0,-1 2 0,-4 4 165,-4 4 0,-3 4 0,-2 1 0,0 1 0,-2-3 1,-3-1-1,-4-1 0,-4-1 0,-1-1 0,0-3-772,0-4 0,6-2 0,3-4 0,3-4 707,2-4 0,7-1 0,1 0 0</inkml:trace>
  <inkml:trace contextRef="#ctx0" brushRef="#br0">21341 12198 8164,'0'-10'245,"2"2"1,4 2 0,8 3 0,9 3 0,5 5-1,5 4 1,5 4 0,5 1 0,4 0 0,4 2-1,1 1 1,-2 2 0,-2-1 0,-6-3-1378,-2 0 0,-9-6 1,1-1 1131,-7-2 0,-4-1 0,-7-5 0</inkml:trace>
  <inkml:trace contextRef="#ctx0" brushRef="#br0">21839 12070 9028,'-10'0'555,"3"1"0,2 4 0,6 6 0,7 5 0,5 3 0,3-2 1,3-1-1,3 0-678,0 3 1,5-3-1,-5 3 1,2-4-1,-2 0 1,-3-1 0,-5 0-1,-5 0 1,-2 0-1,-6 2 1,-4 2-1,-8 1 1,-6 0 0,-9 1 131,-5 4 0,-4-2 1,-4 2-1,1 1 1,-2 0-1,1 0 1,1-3-1,6-3 1,7-4-1,6-6-9,3-3 0,2-7 0,0-7 0</inkml:trace>
  <inkml:trace contextRef="#ctx0" brushRef="#br0">21327 12311 8164,'0'-14'200,"2"0"0,2 0 1,6 0-1,4-2 0,5-2 1,6-4-1,7-3 0,6-5 1,3 0-1,2 0 0,-1 2 1,1 1-1,-1 1 0,0 4-2128,-5 2 1928,-8-6 0,-2 11 0,-5-6 0</inkml:trace>
  <inkml:trace contextRef="#ctx0" brushRef="#br0">21626 11928 8560,'-10'0'289,"2"-2"1,4-3-1,5-3 1,9-1-1,7-1 1,8-1 0,5-1-1,5-3 1,1 1-1,2 0 1,0 1 446,0 4-784,-6-4 0,1 7 0,-9-3 0,-6 4 0,-3 5 0,-7 6 0,-10 8 0,-9 8 0,-6 5 0,-2 2 0,0 1 0,0 1 0,1 4 0,1 0 1,0 1-1,-1-1 0,4 0 0,5-4 0,2-2 0,2-6-4138,-1-4 4186,5-3 0,1-2 0,7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19749 6426 11413,'-5'-10'579,"0"1"0,-1 4-166,1-4 0,4-1 1,-4-4-1,3 0 1,2-2-1,0-1 1,0-6-1,0-2 1,2-6-1,3-6 1,4-7-1,5-7 1,5-5-1,5-4 0,3-4 1,1 0-1,2-4 1,2-2-1,1 1 278,-1 2 1,-4 11 0,-4 10 0,-5 6 0,-3 7 0,-2 6 0,0 8-1,0 13 1,1 11 0,0 10 0,4 8-742,5 7 1,4 6 0,4 11 0,3 7 0,0 6 0,-1 6 0,-2 5-1,-2 4 1,-16-37 0,0 0 0,1-1 0,-1 1 0,14 37 0,-1-3 0,-3-4-949,-5-3 0,-5-5 1,-3-8-1,-3-6 1,-2-8-1,-3-10 0,-1-7 1,-2-9-6505,0-7 7518,0-13 0,0-14 0,0-6 0</inkml:trace>
  <inkml:trace contextRef="#ctx0" brushRef="#br0">18583 4635 12679,'2'-8'370,"2"3"0,7 5 0,7 5 1,5 3-1,4 1 0,3-1 1,5-2-1,6-3 0,5-1-196,0-2 0,3-2 0,-2-1 0,-3-5 0,-6-3 0,-9-5 0,-10-1 0,-8-2 0,-6-1 0,-5-2 0,-7-4 0,-9-1 0,-9 1 1,-10 0-92,-6 3 0,3 5 1,-6 1-1,6 6 1,3 6-1,2 3 1,2 6-1,1 5 1,3 12-1,2 10 1,1 12-1,2 9 1,1 6-83,4 4 1,3 0 0,4-5 0,5-1-1,5 1 1,7-1 0,5-6 0,7-7-1,5-10 1,4-6 0,4-5 0,0-2-107,-2-2 1,3-9 0,0-4 0,-1-3 0,-1-2 0,2-2 0,4-3 0,-1-3 0,-3-1 0,-3-1 0,0 1 0,0-1-4371,-1 1 3591,2-1 1,-15 1 973,3 0 0,3-7 0,0-6 0</inkml:trace>
  <inkml:trace contextRef="#ctx0" brushRef="#br0">19294 4407 11413,'-8'-14'1229,"0"0"1,5-1-1,-2 1 1,2 0-864,1 0 0,4 12 0,1 9 1,4 8-1,0 9 0,4 3 1,1 3-1,-1 5 0,-2 6 0,1 6 1,-1 4-1,-1 2 0,0 3-485,0 1 1,-5-1-1,2 1 1,-2-1 0,0-4-1,2-7 1,-2-5 0,-2-8-1,-1-7 245,0-6 1,-1-18-1,-2-10 1,-2-12 0,2-7-1,1-5 1,2-5 0,0-5-1,2-4 1,1-5-1,3-2 1,2 2-110,3 4 0,3 4 0,4 3 1,1 3-1,-2 7 0,-1 7 1,-2 10-1,2 6 0,1 3 0,2 2 1,-1 3-1,-3 5 0,0 3-839,-1 3 1,-1-3-1,-2 1 1,-2 0 0,1 1-1,-1-1 1,1 1 0,-1-1 779,-1 1 0,-2-1 0,-6 6 1</inkml:trace>
  <inkml:trace contextRef="#ctx0" brushRef="#br0">19692 4308 11413,'-8'0'567,"-5"0"1,6 1 0,-1 4 0,3 4-1,5 6 1,5 2 0,4 5 0,4 3-1,1 9 1,0 3 0,0 9-404,1 3 1,-3-1-1,-1 4 1,-1 0-1,-1-2 1,-1-2-1,-1-6 1,-3-4-1,1-4 1,-2-6 23,-1-4 0,-2-12 0,0-12 1,0-9-1,0-10 0,0-10 1,1-8-1,2-9 0,2-6 1,0-5-1,0-3 0,1-2-109,2 2 1,1 0 0,6 2-1,-1 1 1,0 8 0,2 9-1,1 12 1,2 7 0,0 7 0,0 5-1,0 5 1,-2 8 0,1 5-955,1 4 0,-3 1 1,3 2-1,-4 1 0,1 2 1,2-2-1,0-1 1,-2-2 789,-5 1 0,2-1 0,-5 0 0</inkml:trace>
  <inkml:trace contextRef="#ctx0" brushRef="#br0">20389 4507 11413,'-15'-5'488,"1"0"0,0 2 0,0 1 1,0 2-1,-1 0 0,1 4 0,2 5 1,0 10-1,5 6-272,0 4 0,-2 5 1,4 4-1,2 2 1,4-1-1,7-2 1,8-3-1,5-2 0,6-4 1,3-4-1,3-6 1,0-7-1,-2-7 1,1-2-1,-3-5-130,-3-7 1,-2-2 0,-11-15 0,-4-5-1,-4-3 1,-3-2 0,-4-1 0,-4 1-1,-7 3 1,-6 2 0,-3 2 0,-3 3-1,-2 5-1136,-2 8 1,-1 6-1,0 8 1,0 1-1,3 6 1160,1 7 0,5 6 0,1 9 1</inkml:trace>
  <inkml:trace contextRef="#ctx0" brushRef="#br0">20645 4322 11423,'0'-10'936,"0"4"1,1 4 0,4 9-1,4 5 1,4 7 0,1 7-1,0 5 1,1 7 0,-1 5-1125,0 4 1,-1 5 0,-2 10-1,-3 4 1,-2 4 0,-3-1-1,-1-4 1,-2-8 0,0-10-1,-2-9 1,-1-9 387,-2-9 1,1-18-1,4-12 1,-2-12-1,-1-11 1,-2-10-1,2-9 1,3-6-1,5-4 1,4 0-1,4 1 1,1 1 0,0 5 0,7 4 0,2 8 0,6 2 0,2 5 0,4 9 0,0 10 1,1 7-1,-1 4 0,0 4 0,-4 6 0,-2 5-964,-5 4 0,-4 1 0,-6 0 1,1 2-1,-3 1 0,-1 4 0,-3 1 1,-2 2 784,-2-2 1,-3 5 0,-1-5 0</inkml:trace>
  <inkml:trace contextRef="#ctx0" brushRef="#br0">18711 2815 11413,'-28'-6'408,"1"2"1,1-4 0,4 2-1,0 3 1,0 1 0,-3 4-1,-2 3 1,-3 4 0,-2 5-1,-2 5 1,-1 5 0,0 3-1,3 3 1,4 2 0,4 2-1,7 1-360,6 0 0,0 3 1,8-4-1,6 1 0,9 0 1,12-3-1,8-1 1,7-1-1,7 0 0,6-5 1,4-1-1,-1-3 1,-1-1-1,-6-2-155,-3-3 0,-6 0 0,-12-1 0,-5 0 1,-8 2-1,-7 1 0,-9 4 0,-7 1 1,-12 3-1,-10 2 0,-12 3 0,-8 2 68,-4 1 0,-2 0 1,0-5-1,2-1 1,3-3-1,6-7 0,8-6 1,10-8-1,9-6 1,8-6-1,6-4 0,3-3-3498,2-3 1,13-1 3647,6-4 1,6-3 0,4 5-1</inkml:trace>
  <inkml:trace contextRef="#ctx0" brushRef="#br0">19251 3199 11413,'-6'-8'198,"-2"-5"0,-6 4 1,0-2-1,-1 1 1,1 5-1,0 4 0,0 1 1,-2 0-1,-3 1 1,-3 4-1,-2 5 0,0 4 1,-1 5-1,-2 6 116,-1 7 0,-1-1 0,3 7 1,2 2-1,5 1 0,5 0 1,4 0-1,6-2 0,2 1 1,5-5-1,5-4 0,6-2 1,4-3-593,2-2 1,2-3 0,7-9 0,1-2 0,1-4 0,4-1 0,0 0 0,1-4 0,-1-4 0,0-6 0,-2-6 0,0-2-4656,0-2 5021,0-6 1,-4 3-1,-1-7 1</inkml:trace>
  <inkml:trace contextRef="#ctx0" brushRef="#br0">19550 3213 11413,'-14'-10'447,"-1"3"1,1 0 0,0 2-1,0 1 1,0-1 0,-1 3 0,1 6-1,1 5 1,2 5 0,3 5 0,1 7-1,0 4 1,1 4-352,3 3 1,1 1 0,2 4 0,2-1 0,4-1 0,7-4 0,6-1 0,3-5 0,3-5 0,2-8-1,3-5 1,2-8 0,1-2-120,-2-2 0,-1-2 1,-3-4-1,-3-7 0,-5-7 1,-5-6-1,-4-4 1,-6-1-1,-2-2 0,-5-2 1,-7-1-1,-9-2-87,-6 1 0,-3-1 1,-1 8-1,1 5 1,-1 5-1,1 5 0,-1 6 1,1 4-1,1 7 1,3 7-1,5 9 1,4 5 248,0 4 1,1 8-1,0 1 1</inkml:trace>
  <inkml:trace contextRef="#ctx0" brushRef="#br0">19877 3085 11413,'-6'-14'700,"2"0"0,-4-1 0,1 1 0,0 3 0,3 8 0,4 12 0,4 12 0,3 7 0,0 5 0,0 5-662,-1 3 0,4 8 1,-4 4-1,0 0 1,1 1-1,-4-3 1,0-2-1,0-5 0,2-5 1,-2-7-78,-2-7 0,-1-19 0,0-17 0,0-14 0,0-13 1,2-8-1,1-7 0,4-6 0,-1-1 0,2 5 1,-2 6-1,2 6-192,0 5 1,1 8 0,6 10 0,-1 4-1,0 8 1,0 7 0,0 5 0,1 7-1,-1 7 1,2 5 0,1 4 0,2 2 123,-2-1 1,6 5-1,-1 0 1,1-1-1,1-2 1,1-3-1,2-2 1,2-3 0,-1-1-1,-1-4 1,-2-1-1,-1-3 534,1-4 1,-3 2 0,0-6 0,-1-2 0,-2-1-1,0-4 1,0-3 0,-2-4 0,-1-4 0,-3-3 0,-2-1-1,-3-2-307,-2 2 0,3-5 1,-4 0-1,-2-2 1,-1 0-1,-2-1 1,-2-2-1,-2-1 1,-6-1-1,-3-1 0,-1 0 1,-2 0-291,-3 3 0,-1 4 1,-4 0-1,4 8 0,1 5 1,0 4-1,0 4 1,-2 5-1,-2 8 0,-3 8 1,1 10-1,1 7 0,1 7 140,0 4 1,3 4-1,6 6 1,1 0-1,2-2 1,3-1-1,3-6 1,7-2-1,7-8 1,10-5-1,8-7 1,6-6 215,4-7 0,-4-5 0,3-8 0,1 0 1,-1-2-1,3-3 0,3-4 0,0-4 0,-1-3 1,-1 1-1,-4-1 0,0 3-657,1 1 0,-7 1 0,-2-1 1,-7 5-1,-5 0 0,-2 4 1,-2 0 525,-2-2 0,-4-3 0,-6-6 0</inkml:trace>
  <inkml:trace contextRef="#ctx0" brushRef="#br0">28550 14415 20537,'-15'0'65,"1"-4"1,2-3 0,5 1 0,10 0 0,12 4-1,7 4 1,8 4 0,6 0 0,5 2 0,2 0-236,-1 3 1,6 2-1,-1 3 1,1 3-1,-3 3 1,0 1 0,-6 1-1,-2 0 1,-6 0-1,-2-1 1,-6 1 0,-4-2-1,-5-1 1,-4-2 405,-5-1 0,-4 3 1,-2-4-1,-6 4 1,-5 1-1,-9 3 1,-6 4-1,-9 2 1,-7 4-1,-7 1 1,-4 2-1,-6 0 1,-3 0-1,-4 2-276,3 1 1,7 0 0,11-3-1,7-7 1,7-4 0,8-5 0,12-3-1,10-5 1,10-4-149,5-4 0,1-1 0,0-5 0</inkml:trace>
  <inkml:trace contextRef="#ctx0" brushRef="#br0">29971 14373 18288,'0'-14'-125,"-1"-2"0,-4-2 0,-3-2 1,-1-1-1,1-1 0,0 2 1,0-1-1,-3 4 0,-2-1 1,-1 3-1,0-1 0,0 5 1,-1 3-1,1 5 0,0 3 1,0 8-1,-2 9 0,-1 13 1,-2 9 339,1 10 1,1 8 0,1 6 0,0 5-1,5-1 1,3-4 0,5-6 0,2-5-1,4-5 1,5-7 0,8-10 0,4-11-1,4-8 1,-1-6-292,1-4 1,0-13 0,4-9 0,-1-9 0,-2-8 0,-2-5 0,-1-4 0,-3-4 0,-2-1-1,-4 2 1,-2 1 0,-3 5-14,-4 4 1,-2 7-1,-2 9 1,0 10 0,0 12-1,1 17 1,4 10 0,5 8-1,2 5 116,3 3 1,-1 3 0,0 1-1,2-1 1,1-3 0,4-2-1,-1-2 1,2-4 0,0-3 0,4-3-1,2-2 1,4-4 0,-1-4-1,-2-4-144,-4-1 0,-1-6 0,4 1 1</inkml:trace>
  <inkml:trace contextRef="#ctx0" brushRef="#br0">31066 13946 16490,'0'-14'405,"0"-5"0,0 0 1,0 2-1,0 1 0,0 2 1,0 0-1,0 3 1,0 7-1,0 14 0,0 10-305,0 7 1,2 13-1,1 6 1,2 7 0,-2 10-1,-2 7 1,-1 6 0,0 4-1,0-37 1,0 1-1,0 2 1,0 0 0,1 1-1,-2 1 1,1-2 0,-1-1-1,-1-2 1,1-1-1,-4 34-316,2-9 0,1-17 0,4-15 0,1-19 0,2-19 0,-1-13 0,3-8 0,2-4 341,4-6 0,7-3 0,4-9 0,3-2 1,1 3-1,1 2 0,-1 5 0,1 6 1,-1 9-1,-1 9 0,-2 7 0,-1 6-209,1 1 0,-3 12 0,0 7 0,-1 8 0,-4 5 1,-1 2-1,-2 3 0,-1 2 0,-3 2 0,-6 4 0,-2 0 1,-2 3 71,0-2 0,-6-4 1,-6-4-1,-5-5 1,-8-3-1,-7-1 1,-4-2-1,-2-5 0,0-8 1,0-8-1,0-4 1,2-5-627,1-7 1,4-2-1,8-15 1,8-3-1,5-2 1,4-1 446,3 0 1,1-7-1,2 4 1</inkml:trace>
  <inkml:trace contextRef="#ctx0" brushRef="#br0">24654 3113 11515,'6'-8'89,"5"-4"0,15 4 0,15-2 1,22 3-1,-19 2 0,4 2 1,11-1-1,5 1 0,10-1 0,3 0 1,-19 2-1,0 0 0,2 0 1,3 0-1,1 0 0,2 0 1,2 0-1,2 1 0,0-1 0,3 1 1,1-1-1,0 0 0,3 1 1,1-1-1,-1 1 0,3-1 0,-1 1 1,1 0-1,-19 1 0,-1 0 1,1-1-1,0 1 0,0 0 1,0-1-1,0 1 0,0-1 0,0 1 1,1-1-1,-1 0 0,1 0 1,0 0-1,-1 0 0,1 0 0,-1-1-71,1 1 0,0 1 0,0-1 0,0 0 1,1 1-1,-1-1 0,0 1 0,-1 0 0,19-1 1,-2 1-1,0 1 0,-3-1 0,-1 1 0,0-1 1,-3 1-1,-1 0 0,0 0 0,-2 1 1,0 0-1,-2 1 0,0-1 0,-1 0 0,-1 0 1,-3 0-1,-1 0 0,-1 0 0,-3 0 0,-1 0 1,0-1-1,19 1 0,-1 1 0,-6-1 1,-2 1-1,-6-1 0,-2 0 0,-6 1 0,-1-1 1,-7 1-1,-1 0-963,31 5 0,-23-5 1,-18 4-1,-16-3 1,-16 1 861,-13-2 0,-20-1 0,-11-2 1</inkml:trace>
  <inkml:trace contextRef="#ctx0" brushRef="#br0">27185 2019 15099,'-14'0'45,"-1"1"0,0 4 1,-6 8-1,-9 10 1,-13 18-1,15-12 1,-2 2-1,-8 9 1,-2 3-1,-7 7 1,-3 4-1,11-13 1,-1 2-1,0 1 1,-4 5-1,-2 1 1,0 1-1,-3 3 1,0 1-1,-1 0 1,-2 2-1,1 1 1,-1-1-1,0 1 1,0 0-1,-1 0 1,0 1-1,-1 1 0,0 0 1,13-15-1,-1 0 1,0 1-1,0-1 5,-1 1 0,0 1 0,-1-1 1,0 0-1,-2 1 0,-1 0 0,-1 0 1,1 0-1,1-1 0,-1 0 0,0 0 1,1-1-1,-1 0 0,0-1 0,1-1 1,-1 1-1,2-2 0,0 0 0,0 0 1,0-1-1,-13 13 0,1-1 0,0 0 1,2-3-1,1 0 0,0 0 0,4-4 1,1 0-1,1-1 0,5-3 0,2 0 1,1-1-1,-13 15 0,4-2 0,7-5 1,2-1-1,6-7 0,2-2 0,6-4 1,3-2-2245,-9 24 0,17-16 2035,24-17 0,20-10 1,15-14-1</inkml:trace>
  <inkml:trace contextRef="#ctx0" brushRef="#br0">29815 2573 19316,'-13'-1'65,"2"-3"1,7 1-1,5 3 1,12 5-1,6 4 1,8 6 71,4 2 0,6 4 0,5-2 0,-1 3 0,-3 1 0,-5 1 0,-4 1 0,-5 2 0,-6 3 0,-3 3 1,-6 5-1,-6 3 0,-7 4 0,-14 0-310,-13 3 1,-7 5-1,-16 0 1,-3 2 0,27-27-1,0 1 1,0-1 0,0 1-1,0-1 1,0 1 0,-27 26-1,3-3 1,12-8 0,9-8-1542,11-7 1,14-12 0,14-4 0,14-11 1681,10-10 1,16-11 0,-1-3 0</inkml:trace>
  <inkml:trace contextRef="#ctx0" brushRef="#br0">30298 1948 9001,'2'-19'198,"1"0"1,4 1-1,0 4 1,3 8 0,-2 11-1,-3 12 1,-4 11 0,-1 9-1,0 9 1,0 6 101,0 6 0,-1 8 0,-3 1 1,-2 2-1,-2 2 0,-1-1 1,-1-4-1,2-6 0,0-6 1,2-8-1,0-8-287,3-10 1,1-15-1,2-18 1,0-12 0,2-9-1,4-4 1,8-1 0,10-2-1,6 1 1,5 4-1,1 4 1,3 6-126,2 7 0,2 5 0,0 8 0,-2 2 0,-3 7 0,-7 8 1,-5 10-1,-7 7 0,-5 4 0,-6-1 0,-10-1 0,-12 2 254,-13 1 0,-9-3 1,-12-2-1,-4-1 1,-3-5-1,0-5 0,1-6 1,3-3-1,4-4 1,7-2-1,10-5 0,10-4-867,4-1 0,8-6 0,5-4 724,6-2 1,11-9-1,9-1 1</inkml:trace>
  <inkml:trace contextRef="#ctx0" brushRef="#br0">24142 4407 8486,'0'-9'207,"0"2"0,0 6 1,0 10-1,-1 12 1,-4 13-1,-6 12 1,-5 11-1,-5 9 1,-1 10-1,10-33 0,-1 1 1,0 4-1,-1 1-210,0 2 1,0 0-1,1 2 1,2 0-1,0-3 1,2 0-1,0-4 1,2-1 0,-1 29-1,8-20 1,9-19-1,12-16 1,9-11-1,9-8 1,9-8-1,9-11 1,7-13-102,6-7 1,-32 18 0,0-1 0,0 1 0,1 0 0,-1 0-1,0 0 1,-1 2 0,-1 1 0,27-14 0,-8 8 0,-9 10 0,-8 8 103,-10 4 0,-12 15 0,-10 3 0</inkml:trace>
  <inkml:trace contextRef="#ctx0" brushRef="#br0">24256 6298 8486,'-14'-29'284,"-1"6"0,1-1 0,-2-1 0,-2-4 0,-8-2 0,-5-2 0,-9 1 0,-4 2 0,-5 3 0,0 3 0,2 7 1,5 6-1,9 8 0,6 8 0,5 9 0,2 8-75,2 5 1,4 8-1,3 4 1,3 7-1,2 6 1,1 5 0,0 1-1,1 1 1,1-6-1,3-2 1,6-7 0,8-4-1,8-9-458,5-5 0,8-14 0,4-13 0,7-14 0,8-13 0,4-13 0,2-11 0,-4-7 1,-7-4-1,-7 0 0,-4 0 0,-8 4 0,-9 7 370,-12 10 0,-6 12 0,-4 12 0,-4 9 0,-4 10 0,-4 13 0,-1 15 0,-1 14 0,3 10 0,1 9 0,3 3 0,2 1 0,4-1-315,5-4 1,10-2 0,9-4 0,3-4 0,8-9 0,7-9 0,9-9 0,6-10 0,7-7-1,2-9 194,1-7 0,-2-14 0,-6-13 0</inkml:trace>
  <inkml:trace contextRef="#ctx0" brushRef="#br0">26303 938 8486,'0'-19'367,"0"0"0,-1 2 0,-2 1 0,-2 5 0,2 8 1,3 12-1,3 14 0,2 10 0,-2 11 0,-2 13-216,-1 12 0,2-29 0,1 1 1,0 6-1,-1 2 0,0 6 1,-1 2-1,0 8 0,-1 3 1,0 10-1,-1 4 0,0-22 1,0 3-1,0 0 0,-1 6 1,1 1-1,-1 1 0,0 3 1,1 0-1,-1 1 0,1 1 1,-1 0-1,1 1 0,-1 0 1,0 1-1,1-1 0,-1 1 1,1 0-1,1 0 0,-1-1 0,1 1 1,1-1-1,0-1 0,1-1 1,1 0-170,1-1 1,1-1 0,0 1-1,-1 0 1,0 0 0,1-1 0,0 0-1,1-1 1,-1 0 0,-2-2 0,0 1-1,0-1 1,0-1 0,-1 0 0,-1-1-1,0-4 1,0-1 0,-1-1 0,-1-3-1,0 0 1,-2-1 0,0-4 0,-2 0-1,1-1 1,-5 24 0,0-1 0,1-5-1,0-2 1,2-5 0,1-3 0,2-8-1,2-1-577,0-6 1,0-1 0,1 33 0,2-11 0,1-14 0,3-20 0,2-21 0,1-23 0,1-27 0,-2-25 594,-5 23 0,0-2 0,0-9 0,-1-2 0,-2-5 0,0 1 0</inkml:trace>
  <inkml:trace contextRef="#ctx0" brushRef="#br0">25976 1322 8486,'-14'-6'341,"1"-4"0,4-4 1,4-5-1,4-3 1,1-3-1,1-2 0,6-6 1,5-5-1,7-10 1,3-4-1,5-6 0,3-2 1,3 0 4207,-1 3-4658,-2-3 1,-3 19-1,-2 3 1,-3 14 0,-1 12-1,-4 8 1,0 9-1,1 9 1,2 12 0,1 8-1,1 11 1,0 4-1,2 6 1,-1 3 0,0 2-1,-1-3 1,0-5-1,2-1 1,-1-2 0,1 0-1,0-5 1,-2-4 0,-3-9-1,-5-6 1,-3-7 108,-2-7 0,1-5 0,4-6 0</inkml:trace>
  <inkml:trace contextRef="#ctx0" brushRef="#br0">27028 597 8486,'-1'-13'332,"-2"2"0,-2 2 0,0-1 1,0 1-1,-1 1 0,-2 0 0,-3 2 1,-2 0-1,-2 2 0,-3 3-143,-1 1 0,0 6 0,5 4 0,0 2 0,0 2 0,1 2 0,4 2 0,4 1 0,3 0 0,2 1 0,2 2 0,3 2 1,4 0-1,4-1 0,1 1-248,0 0 0,5-1 0,2 6 0,-1-2 0,1-2 0,-4-1 0,-3-1 0,-4 1 0,-5-2 0,-4 0 1,-2 0-1,-6 2 0,-7 0 0,-8-2-100,-5-2 0,-1-1 0,-1-6 0,1-4 0,1-4 0,3-3 0,5-2 0,5-2 0,5-4 0,4-7 0,5-6 0,6-1 159,8-1 0,7-4 0,7 3 0</inkml:trace>
  <inkml:trace contextRef="#ctx0" brushRef="#br0">27469 782 8486,'-9'-2'225,"-1"-1"1,-1-3-1,-2 0 1,-1-1 0,0 4-1,0 1 1,0 2-1,-1 2 1,0 3 0,-3 6-1,-2 6 1,-2 7 0,-4 3-1,-1 3 1,1 1-108,2 3 1,-1 5 0,6-1 0,3 1 0,5-1 0,6-4 0,3-6 0,4-3 0,4-4-1,9-4 1,7-6 0,6-3-1288,5-5 0,-1-1 0,6-2 1,0-2-1,0-1 1169,0-2 0,-7-6 0,4 3 0</inkml:trace>
  <inkml:trace contextRef="#ctx0" brushRef="#br0">27626 981 8486,'-10'0'221,"1"0"1,-3 0-1,0 0 1,-4 0 0,-1 0-1,-2 2 1,1 2 0,3 6-1,2 2 1,3 3 0,6-1-1,2 2-2,2 3 1,3-4 0,5 3-1,8-6 1,6-4 0,7 0 0,2-2-1,1 1 1,-2-6 0,-2-4 0,-1-6-1,-3-5-192,-5-5 0,-4 1 1,-2-4-1,-3 0 1,-6 0-1,-4-3 1,-4-4-1,-6-2 0,-3-3 1,-2 4-1,-3 5 1,-2 6-1,-2 3 1,-2 4-911,2 2 0,-3 4 1,6 9-1,0 5 1,0 6 882,0 2 0,0 6 0,5 0 0</inkml:trace>
  <inkml:trace contextRef="#ctx0" brushRef="#br0">27839 725 8486,'-8'-14'514,"2"0"0,4-1 0,-1 1 0,0 2 0,3 4 0,3 8 0,2 8 1,-1 6-354,1 5 0,5 4 0,-6 11 1,-1 3-1,-1 5 0,-2 0 1,0 1-1,0 0 0,0-1 0,0 1 1,0-2-1,-2-3 0,-1-7 1,-3-4-508,-2-3 0,5-16 1,-2-8-1,5-16 1,5-9-1,4-4 1,4 1-1,1-1 1,0 1 234,1 0 1,-1 5 0,0 5 0,2 3 0,1 4-1,4 3 1,-1 2 0,2 3 0,1 1 0,0 2-1,1 2 1,0 3 0,-1 4 0,-1 4 202,-3 1 1,2 2 0,0 1 0,1 4 0,1-1-1,1 1 1,-2-4 0,0-1 0,0-2 0,2-1-1,0-4 1,-2-4 132,-2-3 0,-5-4 0,-6-4 0,1-7 0,-1-6 0,-1-3 0,-2-2 0,-3 1 0,-1-1 0,-2-1 0,0-2 1,-2 0-1,-2 2 0,-4 2-287,0 3 1,-5 1-1,2 5 1,-5 1 0,-4 4-1,-2 4 1,-4 3 0,-2 5-1,-4 7 1,-1 9-1,0 6 1,0 5 40,0 3 0,0 10 0,6 8 0,3 1 1,7-2-1,6 1 0,7-2 0,9 0 0,11-5 1,11-5-1,9-7 0,7-7 0,3-6 0,3-5 161,1-4 0,-4-4 0,1-6 0,-4 0 0,-7-1 0,-6-4 0,-6-6 0,-3-5 0,-4-3 0,-1 0 0,-2 0 0,0 0-140,0 2 0,1-5 0,-1 0 0</inkml:trace>
  <inkml:trace contextRef="#ctx0" brushRef="#br0">29289 15396 20594,'-28'-28'177,"1"1"0,5 2 1,7 3-1,12 1 1,13 5-1,18 4 1,24 4-1,-13 4 1,3 0-1,10 0 1,3 0-1,9-1 1,3-1-1,9 0 1,2-1-1,-22 3 1,1-1-1,2 0 1,3 1-1,1-1 1,1 1-1,3 1 1,1 0-1,0 0 1,2 1-1,0 0 1,1 1-226,2 0 0,-1 1 1,0 0-1,-5 0 0,0 0 1,-1 0-1,-2 0 0,-2-1 1,0 2-1,-2-1 1,-1 1-1,-1 1 0,-2 0 1,-2 0-1,1 2 0,22 3 1,-1 2-1,-5 0 0,-2 1 1,-4 0-1,-2 0 1,-6-1-1,-2 1 0,-5-1 1,-2 1-1,-4 0 0,-2-1 1,35 7-79,-4-5 0,-15 1 0,-2-4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23972 8601 8902,'0'8'214,"0"-2"1,4-4-838,1 2 0,6 0 623,-1 5 0,2 1 0,2 4 0</inkml:trace>
  <inkml:trace contextRef="#ctx0" brushRef="#br0">24185 8843 7509,'1'8'-1011,"4"-4"1011,5-2 0,9-2 0,3 0 0</inkml:trace>
  <inkml:trace contextRef="#ctx0" brushRef="#br0">24427 8971 8502,'0'7'-86,"4"1"1,1-3-1,0 3-776,1 0 862,-4-2 0,10-6 0,-4 0 0</inkml:trace>
  <inkml:trace contextRef="#ctx0" brushRef="#br0">24682 9198 8596,'2'8'46,"3"-3"0,4-2 0,4 0-46,1 2 0,7-1 0,1-4 0</inkml:trace>
  <inkml:trace contextRef="#ctx0" brushRef="#br0">24896 9340 6378,'0'8'-88,"0"-2"1,0-6 0</inkml:trace>
  <inkml:trace contextRef="#ctx0" brushRef="#br0">25109 9354 7876,'2'13'0,"2"-3"0,-2 2 0,4-4 0</inkml:trace>
  <inkml:trace contextRef="#ctx0" brushRef="#br0">25735 9553 10981,'9'2'-724,"1"1"1,2 3 0,4 1 723,3-1 0,6 5 0,-3-3 0</inkml:trace>
  <inkml:trace contextRef="#ctx0" brushRef="#br0">26033 9724 9376,'10'2'-331,"-1"1"1,2 2 0,3-2 0,4 0 330,1 2 0,6 2 0,-3 8 0</inkml:trace>
  <inkml:trace contextRef="#ctx0" brushRef="#br0">26332 9866 8864,'9'0'-31,"1"0"0,1 0 0,1 2 31,3 3 0,5 2 0,2 8 0</inkml:trace>
  <inkml:trace contextRef="#ctx0" brushRef="#br0">27000 9994 10616,'9'0'-109,"1"0"1,1 0 0,2 0 0,1 0 108,0 0 0,7 0 0,1 0 0</inkml:trace>
  <inkml:trace contextRef="#ctx0" brushRef="#br0">27299 9923 11865,'0'-9'-93,"1"1"0,4 1 0,4 3 0,4-1 0,1 0 0,0 2 1,1 1-1,-1 1 0,0-2 0,0-2 31,0 2 0,5 1 1,0 2-1,-1-1 0,-1-3 1,1 0-1,0 1 0,0 1 1,-2 2-1,-2 0 0,0 0 1,-1-2-168,-4-2 1,4 2 0,-4-3 0,4 2 0,1 0-1,2-3 229,3-2 0,3-2 0,6-4 0</inkml:trace>
  <inkml:trace contextRef="#ctx0" brushRef="#br0">27881 9681 8502,'-7'-1'2938,"3"-2"-2938,8-2 0,3-6 0,8 3 0</inkml:trace>
  <inkml:trace contextRef="#ctx0" brushRef="#br0">28436 9411 10852,'0'-8'-57,"6"-4"1,2 4 0</inkml:trace>
  <inkml:trace contextRef="#ctx0" brushRef="#br0">28607 9298 11228,'7'-10'-197,"0"2"1,-1 0-1,4 0 1,2-1 0,2-1 196,1 1 0,5-1 0,2-4 0</inkml:trace>
  <inkml:trace contextRef="#ctx0" brushRef="#br0">28905 9099 13180,'2'-10'-695,"2"2"1,4 0 694,0 0 0,11-1 0,-3-5 0</inkml:trace>
  <inkml:trace contextRef="#ctx0" brushRef="#br0">29232 8942 8502,'-8'-1'311,"2"-3"1,1-2 0,2 0 0,3-2 0,5 2 0,3-1 0,1 2 0,1 1-312,-1-1 0,1-6 0,4 3 0</inkml:trace>
  <inkml:trace contextRef="#ctx0" brushRef="#br0">29346 8885 9236,'0'-9'-182,"1"1"0,4 0 1,5 2-1,2-2 182,3 0 0,5-2 0,2-4 0</inkml:trace>
  <inkml:trace contextRef="#ctx0" brushRef="#br0">29673 8601 8383,'1'-8'-212,"3"2"0,2 1 0,2 0 0,1 1 0,1-1 212,-1 0 0,1-6 0,4 3 0</inkml:trace>
  <inkml:trace contextRef="#ctx0" brushRef="#br0">29801 8459 10481,'0'-14'387,"0"-1"1,1 1 0,3 0-1,2 0-387,2-1 0,1 1 0,5 0 0</inkml:trace>
  <inkml:trace contextRef="#ctx0" brushRef="#br0">30099 8118 8502,'0'-10'468,"-1"1"0,-2-2 1,-2-2-1,2-1 1,3 1-1360,5 4 0,2 1 0,8 5 0,-1-4 891,0-1 0,7-1 0,1-5 0</inkml:trace>
  <inkml:trace contextRef="#ctx0" brushRef="#br0">30284 7919 8700,'-8'-2'417,"4"-3"0,4-4-1336,4-4 1,-1 0 0,5 2 918,-1 2 0,4-1 0,-3-4 0</inkml:trace>
  <inkml:trace contextRef="#ctx0" brushRef="#br0">30426 7720 8502,'0'-8'747,"0"0"1,0 3 0,0-4-1991,0-4 1243,0-1 0,0-1 0,0 1 0</inkml:trace>
  <inkml:trace contextRef="#ctx0" brushRef="#br0">30540 7435 7928,'0'-9'-108,"0"-1"1,-6 1 0,-2-5 0</inkml:trace>
  <inkml:trace contextRef="#ctx0" brushRef="#br0">30597 7293 8502,'-8'8'-461,"0"-2"1,5-4 460,-2 3 0,-6-4 0,3 5 0</inkml:trace>
  <inkml:trace contextRef="#ctx0" brushRef="#br0">16109 2815 8368,'-14'-14'329,"0"1"0,1 2 1,7 3-1,10 0 0,15 2 1,13-2-1,9-2 0,7-4 1,0-3-1,3-1 0,0 3 1,2-1-270,3-3 1,-6 8 0,-4-2-1,-7 5 1,-5 5 0,-6 2-1,-4 2 1,-7 4 0,-6 6-1,-6 6 1,-5 7 0,-5 3-1,-4 3-228,-4 3 1,-6-3 0,-1 5 0,-1 0-1,1 1 1,2-1 0,2-5 0,2-5 0,1-1-1,2-1 1,4-1 0,-1-1 167,0-4 0,-2 5 0,-4 1 0</inkml:trace>
  <inkml:trace contextRef="#ctx0" brushRef="#br0">15924 3298 8368,'-12'-1'324,"1"-3"0,4 0 0,6 1 0,9 1 0,9 2 1,13 0-1,9 0 0,10-2-244,7-2 0,1-4 0,12-6 0,2-1 0,-1 3 0,-4 1 0,-3 3 0,-3 1 0,-4 4 0,-11 3 0,-11 5 0,-14 6-1501,-9 6 0,-6 6 0,-11 7 0,-10 1 1421,-11 2 0,-8 7 0,-7-4 0</inkml:trace>
  <inkml:trace contextRef="#ctx0" brushRef="#br0">16237 3639 8368,'-28'7'294,"6"-6"0,3 4 0,3-3 1,2-2-1,1-2 0,5-1 0,8-2 1,10 2-1,8 0 0,11 0 0,7-4-98,5-1 0,2 4 0,0-4 0,-1 0 1,1 2-1,0-1 0,-1 4 0,1 2 1,-2 1-1,-3 0 0,-7 1 0,-5 5-423,-7 9 1,-5 5 0,-5 9 0,-5-1 0,-8 2-1,-5 3 1,-5 5 0,-5 3 0,-3 0 0,-2-3-1,2-5 1,1-4 0,5-4-1898,5-1 0,7-13 2124,8-2 0,11-12 0,7-5 0</inkml:trace>
  <inkml:trace contextRef="#ctx0" brushRef="#br0">17119 3213 13076,'14'0'85,"2"-2"1,4-2-1,9-7 1,7-5-1,5-5 1,2-1 0,-1-3-1,-1 0 1,-4-1-1,-9 4 1,-7 2 0,-7 2-1,-5 2 1,-7 2-1,-10 2-98,-11 2 1,-8 5 0,-6 10 0,-5 5 0,-1 4 0,-1 6 0,4 7 0,0 6 0,1 5 0,2 5 0,6 4 0,6 2-63,5 0 0,8-1 0,7-6 1,9-2-1,11-7 0,6-9 1,5-9-1,3-3 0,5-5 1,2-2-1,-1-6 0,-1-9 1,2-6-2677,1-3 0,0-12 2751,-3-2 0,-4-7 0,-5-3 0</inkml:trace>
  <inkml:trace contextRef="#ctx0" brushRef="#br0">17687 2943 9509,'0'9'374,"0"1"1,-1 1-1,-2 3 1,-2 3-1,2 6 1,0 2-1,-1 5 1,0 1-1,0 4 1,3 3-1,1 3-324,0 2 0,0-7 0,0-3 0,1-4 0,4-6 0,6-5 0,7-7 0,4-6 0,3-5 0,2-7 0,3-9 0,1-10-464,4-11 1,-5-4 0,2 0 0,-5 2 0,-5 2 0,-2 3 0,-2 2 0,-2 2 0,-4 3 0,-1 2 0,-3 3 0,0 0 0,-2 1 379,1 1 1,2-6-1,-3 3 1,2-4-1,2-3 1,-2 0 0,-2 1-1,-1 7 1,0 5 739,-2 3 1,-2 7 0,-2 9 0,-2 10 0,-4 11 0,-1 5-1,-3 7 1,-1 7 0,-3 12 0,3 8 0,1 7-616,1 4 1,2 3-1,3-33 1,1 1 0,1 0-1,1 2 1,1-1-1,1 1 1,0-1 0,1-1-1,2 35 1,4-11-1,0-12 1,5-8 0,0-10-1,2-11 1,1-12-2100,-1-8 1,0-6-1,0-4 1,-1-5 2007,-4-6 0,4-16 0,-5 0 0</inkml:trace>
  <inkml:trace contextRef="#ctx0" brushRef="#br0">19237 2900 8368,'-6'-1'424,"7"-3"1,12-2 0,11-2 0,7-3-1,7-1 1,3-3 0,2 1 0,-2 1-370,-3 4 1,-3-2 0,-7 6 0,-1 2 0,-3 1 0,-5 2 0,-5 2 0,-5 3-1,-4 6 1,-3 6 0,-4 7 0,-3 3 0,-4 1-378,-4 1 0,-1 1 0,0 1 0,-2 2 0,-1-3 0,-1-3 0,4-3 0,3 1 0,0 0 322,-2-1 0,-1 3 0,0-5 0</inkml:trace>
  <inkml:trace contextRef="#ctx0" brushRef="#br0">18995 3469 8368,'-20'0'541,"4"0"0,-3 0 0,6 0 0,10 0 0,13 0 0,10 0 0,9 0-260,4 0 1,8-5 0,8-1 0,1-2-1,6-2 1,1 1 0,1 1 0,-3 0-1,1 2 1,-3-2 0,1 2 0,-3-1-1,-4 4-985,-6 2 1,-5 1-1,-9 1 1,-5 4 0,-7 6-1,-9 5 1,-8 4-1,-7 1 1,-10 1 703,-6 0 0,-10 2 0,-1 4 0</inkml:trace>
  <inkml:trace contextRef="#ctx0" brushRef="#br0">19280 3782 8368,'-15'7'690,"1"0"0,0-7 1,0 0-1,0 0 1,3 0-1,7-2 1,14-3-1,14-6-496,12-6 1,2 1 0,11-3 0,-2 3 0,1 2 0,-4 0 0,-3 1 0,-5 4 0,-1 4 0,-5 4 0,-5 1 0,-6 0-634,-3 0 0,-3 6 0,-4 3 1,-4 6-1,-4 4 0,-4 4 0,-5 6 1,-6 2-1,-3 4 0,-2 1 0,-2 2 1,1 0-26,-1 0 0,7-6 0,6-1 0,2-5 0,6-9 464,8-6 0,7-5 0,14-6 0</inkml:trace>
  <inkml:trace contextRef="#ctx0" brushRef="#br0">20446 2829 8368,'-8'-14'827,"-5"1"0,5 2 0,-1 3 1,-1 2-1,1 4 0,-1 7 1,-1 11-1,-5 11 0,-6 9-1088,-5 5 1,-1 3 0,0 4 0,-3 4 0,1 2 0,0-2 0,5-6 0,5-9 0,5-7 0,8-7-198,5-8 0,7-10 0,12-14 0,2-4 0,-2-1 0,-1 0 1,-2 1-1,2 3 0,2 6 0,1 2 0,0 2 0,-1 0 914,1 0-483,7 0 1,-4 6 0,6 2 0,-1 2-1,-2-1 1,-3 2 0,1 2 26,-1 1 0,-5 0 0,4 1 0</inkml:trace>
  <inkml:trace contextRef="#ctx0" brushRef="#br0">20417 3398 8368,'-13'16'210,"4"1"0,3 2 0,1 0 0,0 1 0,2 4 1,1 3-1,2 1 0,0 1 0,0-1 0,0 1 0,0-1-1375,0 0 0,0 1 1165,0-1 0,0-6 0,0-1 0</inkml:trace>
  <inkml:trace contextRef="#ctx0" brushRef="#br0">19976 3824 8368,'-9'0'614,"4"0"0,8 0 0,15 0 0,12 0 1,14-1-1,11-3 0,12-2 0,7-2-606,-34 3 1,0-1 0,1 1 0,1-1 0,-2 0 0,0 1 0,34-3-1,-6 2 1,-8 3 0,-8 1 0,-9 2 0,-11 2-9,-12 2 0,-13 4 0,-15 7 0</inkml:trace>
  <inkml:trace contextRef="#ctx0" brushRef="#br0">16123 4620 8793,'0'-8'118,"2"2"0,3 6 1,4 2-1,4 4 1,1 7-1,0 7 1,0 5-1,1 5-348,-1 0 1,0 7 0,0-1 0,1 2 229,-1 0 0,0 0 0,0 5 0</inkml:trace>
  <inkml:trace contextRef="#ctx0" brushRef="#br0">16038 5004 8368,'-14'0'329,"4"-1"0,10-3 0,16-2 0,13 0 0,9-2 0,3 2-304,1-1 1,4-2-1,-3 4 1,-7 2-1,-4 1 1,-6 4-1,-3 3 1,-9 6-1,-8 6 1,-6 8-1,-6 9 1,-8 7 0,-10 6-1,-8 4-274,-6 2 0,-1-2 1,-1-2-1,4-3 1,1-7-1,5-4 0,5-8 1,8-12-1,7-13 76,10-16 0,11-15 1,10-7-1,1-2 0,3-3 1,0 2-1,1-1 0,-4 4 1,0 4-1,-2 7 1,1 4-1,-2 4 263,2 3 0,-6 3 0,4 11 1,-3 0-1,-2 1 0,0 4 1,1 6-1,-3 5 0,-1 3 1,-3 0-1,0 0 0,-1 0-173,-1-2 0,-1-1 0,-5-2 0,0 2 0,0 1 0,-2 2 0,-3-1 1,-4-3-1,-2 0 0,0 0 0,1 3 0,-1 1 68,-2-2 1,1-1 0,1-2 0,3 0 0,0 1 0,2-1 0,-2 0 0,1 0 0,1 0-1,1 1 1,1-1-264,-1 0 278,-6 0 0,3 0 0,-6 1 0</inkml:trace>
  <inkml:trace contextRef="#ctx0" brushRef="#br0">16038 5672 8368,'-8'7'148,"0"-6"0,7 4 0,2-5 0,12-3 0,12-5 0,12-3 7,4-5 0,8-6 0,3 1 1,5-1-1,4-5 0,4-1 1,0 0-1,-4 5 0,-4 6 1,-6 3-156,-9 0 0,-5-7 0,-9-1 0</inkml:trace>
  <inkml:trace contextRef="#ctx0" brushRef="#br0">16848 4691 8368,'-9'-9'368,"0"-1"1,-3 1-1,0 1 1,-1 7-1,4 8 1,4 14 0,3 9-1,2 11 1,0 10-1,0 12 1,2 11-376,0-32 1,1 1 0,-2 4 0,1 1 0,2 6 0,1 1 0,0 3 0,0-1 0,0 1 0,-1 0 0,1-4-1,0-1 1,1-3 0,0-2 0,2-3 0,2-2 0,1-3 0,1-2 0,14 23 6,-3-16 0,4-18 0,-5-7 0</inkml:trace>
  <inkml:trace contextRef="#ctx0" brushRef="#br0">17275 5061 14792,'22'-16'49,"5"-1"0,6-4 0,2-1 0,0-3 1,-4-2-1,-2 0 0,-6 2 0,-5 3 1,-7 1-1,-8 6 0,-8 3 0,-9 8 1,-10 4-1,-6 6-277,-3 8 1,-5 12 0,5 10-1,0 3 1,1 7 0,4 3-1,6 5 1,6 0 0,6-1 0,7-1-1,8-1 1,9-5 0,8-8-136,5-7 0,3-10 0,2-7 1,1-8-1,-1-6 0,-1-6 1,1-8 362,1-8 0,0-12 0,-4-2 0</inkml:trace>
  <inkml:trace contextRef="#ctx0" brushRef="#br0">17758 4834 8368,'-1'7'478,"-2"0"0,-2-1 0,0 4 0,0 2 0,-1 4 0,-2 3 0,-1 6 0,-1 8 1,1 8-1,-1 7-396,2 2 1,2 1-1,6 1 1,0-5 0,2-4-1,2-5 1,7-8-1,5-8 1,5-9 0,1-7-1,3-7 1,2-11-557,1-10 0,1-4 0,-1-16 0,1-3 1,-2-4-1,-2-5 0,-5 0 0,-2 1 0,-6 2 1,0 2-1,-5 3 0,0 2 0,-3 1 696,1 1 0,0 5 0,-7 4 1,-1 5-1,-3 3 0,0 2 0,-2 4 1,0 7-1,-2 7 253,2 8 1,-3 8-1,7 13 1,-1 9-1,0 10 1,0 7-1,2 9 1,2 6-1,1 7 1,1 9-1,1-36 1,1 1-1,2 4 1,1 1-1,2 4 1,0 1-707,1 2 1,1-1-1,2-3 1,1 0-1,-1 1 1,0 0 0,1-3-1,2-1 1,1-5-1,0-2 1,-1-5 0,1-2-1,13 18 1,-2-20-1,1-18 1,5-10 0,4-7-1,2-8 231,2-11 0,2-10 0,0-13 0</inkml:trace>
  <inkml:trace contextRef="#ctx0" brushRef="#br0">19166 4691 10188,'6'15'-104,"-3"5"0,7 4 0,1 4 0,2 4 0,1 3 0,2-1 0,1 1 0,0-3 0,-2-4 0,-6-4 104,-3-5 0,5 3 0,-3 0 0</inkml:trace>
  <inkml:trace contextRef="#ctx0" brushRef="#br0">19052 5061 8368,'-22'2'109,"3"2"1,3-2-1,7 4 1,9-1 0,14 0-1,11-2 1,9-3 0,3-5 120,5-4 1,0-4 0,1-1-1,-1 0 1,0 1 0,-5 2 0,-5 3-1,-7 2 1,-6 3 0,-4 3 0,-6 4-1,-4 7-213,-4 7 0,-13 5 0,-7 11 0,-7 3 0,-2 5 0,0 0 0,-2 1 0,-2-2 1,-1 0-1,3-2 0,4-1 0,8-6-1859,2-5 1747,8-16 0,2 5 1,6-18-1,1-9 0,4-9 1,4-7-1,6-3 0,2-2 1,3-1-1,1 1 0,1 2 1,0 3-1,2 4 0,0 4 1,-2 3-1,-2 3 0,-2 4 1,-3 4-1,0 4 0,-1 2 1,-1 5-105,-4 9 0,-1 0 0,-5 8 0,2-1 0,-2-2 0,-1 2 1,-4-1-1,-1-1 199,-2-2 0,-6 4 0,3 0 0</inkml:trace>
  <inkml:trace contextRef="#ctx0" brushRef="#br0">19379 5416 8368,'-5'10'108,"-1"-1"0,0 2 1,-2 2-1,2 1 0,-1 2 1,4 1-1,2 4 0,1 1 1,1 2 95,4-2 0,1 3 0,5-4-204,-1 1 0,-7 2 0,3 4 0</inkml:trace>
  <inkml:trace contextRef="#ctx0" brushRef="#br0">19066 5672 8368,'10'0'167,"-1"-1"1,2-2 0,2-2 0,3 2-1,4 1 1,9 1 0,7-3 0,7-2-1,4-2 1,5-3 0,4-2-129,1-1 0,-1 5 0,1-1-39,0-1 0,-6-1 0,-2-3 0</inkml:trace>
  <inkml:trace contextRef="#ctx0" brushRef="#br0">19720 4876 8368,'-14'-6'520,"0"-2"0,0-5 1,1 5-1,4 8 1,4 10-1,2 9 0,0 9 1,-2 12-1,2 9-546,1 8 0,2 15 0,0 6 0,0-35 0,0 1 0,0 3 0,0 0 0,0 2 0,0 0 0,0 1 0,0 0 0,1-1 0,0 0 0,0-2 0,1-1 0,1-3 0,0-2 0,5 28 0,5-17 0,3-19-2974,2-15 1,6-10 2999,-5-8 0,6-19 0,-2-5 0</inkml:trace>
  <inkml:trace contextRef="#ctx0" brushRef="#br0">20332 4535 8368,'-8'2'311,"2"2"1,1 7 0,-1 8 0,-2 10 0,-3 9 0,-2 8 0,-1 7 0,0 7 0,-1 7 0,1 2 0,0 1 0,0-6-465,-1-7 0,3-13 1,2-12-1,6-11 0,2-15 1,4-16-1,2-10 0,6-9 1,4-2-1,3 1 1,4 3 79,1 3 0,2 7 0,4-2 1,1 3-1,-1 4 0,0 2 1,-1 5-1,-1 4 0,-4 1 1,-2 0-1,-2 1 0,-3 4-577,0 5 1,-7 4-1,-4 5 650,-2 4 0,-2 4 0,0 2 0</inkml:trace>
  <inkml:trace contextRef="#ctx0" brushRef="#br0">20417 5146 8368,'-9'15'306,"1"-1"1,1 0-1,4 2 1,2 3 0,1 4-1,0 6 1,1 2 0,4 4-1,3 0 1,1 1 0,-1 1-465,-1 2 1,-3 1-1,-4-1 1,-1-1-1,-4 0 1,-6 0 157,-6 0 0,-12-7 0,-7 4 0</inkml:trace>
  <inkml:trace contextRef="#ctx0" brushRef="#br0">19905 5772 8368,'-22'-6'330,"2"2"1,5-4 0,3 1 0,4 0 0,9 1 0,12 1 0,11-1 0,9-2 0,10-1-1,7-1-104,5-1 1,10 3-1,6-1 1,-31 4-1,1 0 1,3 0 0,0 1-1,3-1 1,1 2-1,1-1 1,0 1-1,1 2 1,0-1 0,-1 1-1,1 1 1,0 0-1,0 0 1,0 0-1,-1 0 1,-1 0 0,-1 0-1,-4 0 1,-1 0 136,29 0-714,-15 0 0,-11 6 0,-10 5 1,-8 5-1,-6 3 0,-9 0 0,-5 0 1,-6 0-1,-1 0 0,0 0 0,-3-2 1,-5-3 350,-6-3 0,-16-1 0,0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4166 9866 8773,'-60'0'53,"0"0"0,-1 0 1,-1-1-1,-3-2 1,-1-1-1,-1-2 0,1-2 74,1-2 0,-1-2 1,-2-4-1,-1-3 0,-2-2 1,-1-2-1,-2-4 0,-2-3 1,24 8-1,0-2 0,0-1 1,-1-2-1,1-1 0,1-2 1,-1-2-1,2-2 1,1-1-1,3-2 0,2-2 1,2-2-1,2-1 0,3-2 1,2-1-1,3-1 0,2 0 1,3-1-1,-9-25 0,6-2 1,6 1-1,7-2 0,7-1 1,7-1-1,9-1 1,7 1-1,1 24 0,3 0 1,4 1-1,4-2 0,4 0 1,2 1-1,6-3 0,4 1 1,2 1-1,4-1 0,4 0 1,2 1-1,-10 13 0,2 0 1,2 1-1,0 1 1,2 0-1,2 0 0,1 1 1,1 1-158,3-1 0,0 2 0,2 0 0,1 1 0,4-1 1,1 1-1,1 1 0,1 1 0,3 1 0,1 1 1,2 1-1,0 1 0,1 1 0,1 0 0,0 2 0,2 1 1,-1 1-1,2 2 0,0 1 0,0 3 0,-1 1 1,1 3-1,0 1 0,-1 1 0,1 3 0,0 2 0,-1 1 1,1 2-1,-1 1 0,1 3 0,-1 1 0,0 2 1,0 2-1,-1 2 0,1 1 0,-1 2 0,-3 2 0,1 1 1,-2 2-1,0 2 0,-3 1 0,-1 2 0,-1 1 1,-1 1-1,-5 0 0,-1 1 0,-1 1 0,-2 1 0,14 9 1,-2 2-1,-3 2 0,-7-1 0,-1 3 0,-3 1-48,-4 2 1,-3 1-1,-4 2 1,-8-3 0,-4 1-1,-5 2 1,1 26 0,-10 3-1,-10 0 1,-9 1 0,-6-23-1,-4-1 1,-5 1-1,-4 4 1,-6-1 0,-2 0-1,-6 3 1,-3-1 0,-3 1-1,-5 2 1,-3 0 0,-3 0-1,11-15 1,-2 1 0,-1-1-1,-1 0 1,-3 1-1,-2 1 1,0-1 0,-1 0-1,-4 2 1,0-1 0,-2 0-1,-1 0 1,-3 2 0,-1 0-1,-2 1 1,0-2-1,10-8 1,0 0 0,-1-1-1,-1 1 1,0-1 67,-1 0 1,0 0 0,-1 0 0,0-1 0,-1-1 0,-2 0 0,0-1 0,-1 0 0,-1-2 0,0 0 0,2-3 0,-2 0-1,1-2 1,-1 0 0,0-1 0,-2 0 0,-1 0 0,0-2 0,-1 1 0,0-2 0,-1 0 0,0-1 0,-1-1 0,-1 0-1,1-1 1,0-1 0,-1-1 0,1 0 0,-1-2 0,1 0 0,0-1 0,1-1 0,0-1 0,0-2 0,1 0 0,2-1-1,1-2 1,0-1 0,0 0 0,0-2 0,-12 1 0,0-1 0,1-2 0,0-2 0,4-1 0,0-2 0,1-1 0,1-2-1,4-1 1,0-2 0,1-1 0,2-2 0,-13-5 0,3-4 0,3-2 0,10-2 0,4-2 0,5-3-939,-10-13 0,11-6 0,15 5 0,11-2 0,13-32 948,26 6 0,6 11 0,19 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2176 7293 12869,'-14'-16'-191,"-1"-3"0,3 3 592,2-2 0,5 3 0,10 6 0,5 4 1,4 4-1,3 2 0,4 4 0,-1 4 1,2 6-1,-1 3 0,1 8-288,0 5 1,-4 7 0,1 10 0,-4 5-1,0 6 1,-3 6 0,-1 2 0,-3 6-1,-2 1 1,-2 2 0,-3 0 0,-1-2-1,0-3-136,0-4 1,0-9 0,0-7 0,0-2 0,-1-4 0,-3 0 0,-2-4 0,0-3 0,0-5 0,1-3 0,0-2-1,-1 1 382,-2-1 1,5-6 0,-2-3 0,3-3 0,2-5-140,0-6 1,2-12-1,1-11 1,3 0-1,2 2 1,3 2 0,2 0-1,3 0 1,1 0-1,4-1-190,1 1 1,3 0-1,8 0 0,7-1 1,6 1-1,7 2 1,6 1-1,4 3 1,2 1-1,3 3 1,1-1-1,2 0 1,2 2 7,3 1 0,4 2 0,-36 0 1,-1 0-1,1 0 0,-1 0 1,-2 0-1,0 0 0,40 0 1,-2 2-1,-38-1 0,2 1 1,0 0-1,0 1 0,2-1 1,0-1-1,-1 0 0,-1 0 0,-1-1 1,0 1-36,-2 1 0,1 1 0,-1-2 0,2 1 0,2 2 0,2 0 0,0-1 0,1 0 0,0 0 0,-1-1 0,-1 0 0,0 1 1,0 0-1,-1 0 0,0 0 0,0 0 0,1 1 0,0-1 0,0-1 0,-1 0 0,-1 1 0,1-1 0,-2 1 0,-1-1-20,0-1 0,-1 1 1,39 4-1,-8-1 1,-3-2-1,-8-1 0,-3-2 1,-2 0-1,4 0 1,-1 0-1,-1 0 1,-5-2-1,-3-1 41,-2-2 0,-4-1 1,-7 3-1,-1-2 1,-3 2-1,-2 1 0,-2 2 1,2-1-1,0-2 1,0-2-1,-3 0 0,-2-1 27,-3-4 0,4 3 0,-7-3 1,0-3-1,0-2 0,0-4 0,0 0 1,1-2-1,2-3 0,0-2 0,-1-1 1,-2 1-9,0 3 0,0-1 0,-7-3 0,-1 2 0,-3 3 0,0 0 0,0 0 0,2-5 0,-1-3 0,-1-3 0,0 1 0,0 0-28,3-1 0,-3 2 1,0-7-1,-2-2 1,-1-1-1,-1-1 1,3-3-1,-1-2 1,2-4-1,-2-1 0,1 2 1,-3 1-98,3 3 0,-6 2 0,4 3 1,-3 3-1,-2 5 0,-2 4 1,-3 4-1,-6 1 0,-5 0 1,-3 2-1,0 3 0,-1 4 161,-4 0 1,-1 1 0,0 0 0,1 0 0,-1-1 0,-2 3 0,-3 1 0,-2 1 0,-3 1 0,-1-1-1,-5 2 1,-5 2-34,-6 3 1,-14 1 0,-5 2-1,-4 0 1,-2 2 0,36 0 0,-2 1-1,-3 1 1,-3 1 0,-3 1-1,-1 1 1,-4 0 0,0 2 0,-1-1-1,-1 1 1,-2 1 0,-1 1-1,-3-1 1,0 0-105,-3 0 1,-1 1 0,-6 1-1,-2 1 1,-1-1 0,0 0 0,25-4-1,0 0 1,-1 1 0,0-1-1,0 1 1,-1-1 0,0 0 0,-1 0-1,0 0 1,-2 0 0,-2 1-1,1-1 1,-2 1 0,0 0 0,0 0-1,-1 0 1,0 0 0,1 0-1,1-1 1,1 1 0,0-1 0,0 0-1,0-1 1,1 0 0,1 0-1,0-1 1,1 0-66,0-1 1,2-1 0,-1 0 0,-25 3 0,2-2 0,8-2 0,1-1 0,5 0 0,0-1 0,5 0 0,1 0 0,7-1 0,1 0 0,5 0 0,0 0 0,-32-2 0,9-1 0,16-3-20,14-2 1,11-8-1,13-6 1</inkml:trace>
  <inkml:trace contextRef="#ctx0" brushRef="#br0">3413 12411 9275,'-29'0'162,"4"0"1,0 0-1,-2 0 1,2-2 0,-2-1-1,0-3 1,-3 0-1,-2-2 1,-1 0 0,1-5-1,2-4 1,4-9 0,0-5 142,3-7 0,7-9 1,2-7-1,7-6 1,7-6-1,7-6 1,8-2-1,-3 35 1,2 1-1,2 0 0,2 0 1,1 0-1,2 2 1,1 1-1,2 2 1,25-29-1,3 13 1,-2 14-1,-2 15-287,-4 9 1,0 6 0,2 10 0,0 8 0,-3 9 0,-6 12 0,-2 11 0,-2 7 0,-1 3 0,-2 0 0,-5-1 0,-4-3 0,-7-2-70,-3-4 0,-8 4 0,2-1 0,-7-4 0,-7-3 0,-10-3 0,-8 1 0,-8 1 0,-6-1 0,-6-2 0,-2-4 0,-2-6 1,1-8-1345,-4-8 809,5-5 0,0-8 0,7-4 0,0-8 0,3-8 0,6-3 558,7 1 1,3 3-1,15 7 1</inkml:trace>
  <inkml:trace contextRef="#ctx0" brushRef="#br0">3327 13250 10614,'-42'-15'140,"-1"0"1,0-3 0,-1-2 0,-2-2 0,1-4 0,3 0-1,8-3 1,4 1 0,1-2 0,4-4 0,4-3 344,7-4 1,10-4 0,0-1 0,8-4-1,7-4 1,6-4 0,8-1 0,7 1-1,7 1 1,7 0 0,8 3 0,4 7-1,5 11 1,2 10 0,3 12 0,2 9-777,1 9 0,-6 10 1,-5 13-1,-7 9 0,-5 11 1,-6 9-1,-5 4 0,-9 1 1,-9 1-1,-8 0 0,-6 1 1,-5 3-1,-6 4 228,-9-1 0,-7 4 1,-11-13-1,-5-3 1,-3-5-1,-2-5 1,1-7-1,-2-10 0,-2-11 1,-2-8-1,1-7 1,-2-4-711,-3-4 1,3-15 0,3-11 0,7-5 742,5-5 0,4-7 0,2-3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1707 3583 8498,'0'-10'-327,"0"1"1,0-2 0,0-2-1,-2 0 1,-3 2 326,-4 2 0,-4 6 0,-1-4 0</inkml:trace>
  <inkml:trace contextRef="#ctx0" brushRef="#br0">1465 3668 8617,'-6'0'292,"6"0"1,7 0-1,8 0 1,2 0 0,4-2-1,1-1 1,3-2 0,2 2-1,3 0 1,1 0 0,4-2-1,2 2-122,2 1 1,2 2-1,2 0 1,-1 0-1,3 0 1,0 0-1,4 0 1,2-1-1,3-2 1,-1-2 0,1 2-1,-3 0 1,-2-1-177,-4 0 0,1-1 0,0 5 0,1 0 0,1 0 0,-1 0 0,1 0 1,-1 0-1,0 0 0,-1 2 0,-3 2 0,-5 4 96,-3 0 1,4 3 0,-3-5 0,2 1 0,0-1-1,2-3 1,2-1 0,6-2 0,2 0 0,2 0-1,1 0 1,0 0 0,3-2 18,0-2 0,1 0 0,-1-4 0,-3 1 1,-1 0-1,4 1 0,2 1 0,5 0 0,1-1 1,-1 0-1,-5-2 0,-1 0-84,0-3 0,-8 3 0,8-1 1,-3-1-1,-2 1 0,0 1 0,0 0 1,-2 2-1,-2-1 0,-4 4 0,-1 1 1,-1 1-1,-1-2-52,-3-2 1,2 0-1,-5 4 1,1-2-1,5-2 1,3 0-1,4 0 1,-3-1-1,-2 0 1,-3-2-1,-1 0 1,4-2 14,3 2 1,-4-3 0,-5 7 0,-3-1 0,-1 0-1,1-1 1,0 0 0,1-1 0,0 4 0,-3 2 0,-1-1-1,1-1 6,1-2 0,0 0 1,-5 4-1,1-2 1,-1-2-1,-1 2 1,-2-1-1,-2 1 1,-3-1-1,-2 0 1,-1 1-1,0 0 22,2-2 1,0 1 0,-3 4 0,1 0 0,2 0 0,-1 0 0,-1 0 0,0 0 0,2 0 0,0 0 0,2 0 0,1 0 54,0 0 1,5 0-1,-3 0 1,3 0-1,3 0 1,1 0-1,2 0 1,-1 0-1,-2 0 1,0 0 0,2 0-1,2 0-60,3 0 1,-6 0 0,4 0 0,0 0 0,3 1-1,3 2 1,1 2 0,1 0 0,0 0 0,-1-1 0,1-1-1,0 1-34,-1 0 0,1-2 0,0 3 1,-1-4-1,1-1 0,0 0 0,-1 0 1,2 0-1,4 0 0,2 0 1,3 0-1,-3 0 21,-1 0 1,-2 0 0,-4 0 0,0 2 0,-1 1-1,-1 2 1,-3-2 0,-3 0 0,0 0 0,3 2 0,3-2-1,2-1 60,-1-2 0,1 0 0,0 0 0,1 0 0,2 0 0,3 0 0,0-2 0,-1-1 0,-2-2 0,0 2 0,0 2 0,1 1 0,-1 0-98,-2 0 1,-1 0-1,1 0 1,0 0-1,1 0 1,-4 0 0,-2 1-1,-2 2 1,-4 4-1,-5-1 1,-3 0-1,-2-1-591,-3 1 1,-6-4-1,-4 4 191,1 0 1,-6-4 0,-4 1-1,-4-6 1,1-6-2915,6-4 1,-1-1 3353,6 0 0,1-1 0,4 1 0</inkml:trace>
  <inkml:trace contextRef="#ctx0" brushRef="#br0">6242 8402 8244,'-43'0'224,"-4"0"1,0-2 0,-1-4 0,1-8 0,-2-8 0,-3-8 0,-5-8 0,-3-11 0,30 21 0,1-3 0,2-2 0,1-2 0,2 0 0,2-2 0,2-2 0,2-1 0,3 1 0,3-1 0,4 0 0,3-1 0,9-35 0,15 2 0,12 5-70,12 1 0,-17 33 0,1 0 0,4-1 1,2 1-1,-1 2 0,0 1 0,2 2 1,0 2-1,1 1 0,0 2 0,1 0 1,1 2-1,0 2 0,1 1 0,1 3 0,1 3 1,0 3-1,1 3 0,38 0 0,-3 10 1,-5 9-1,-8 12-229,-9 12 0,-15 14 0,-21 8 0,-7 8 0,-7 7 0,-4 6 0,-2-37 0,-2 0 0,-3 0 0,-2 0 1,-3 0-1,-3 0 0,-2 0 0,-2-1 0,-2 0 0,-2 0 0,-2 1 0,-2 0 0,-3 1 0,-2-2 1,-2 1-1,-1-3 48,-3-1 1,0-2 0,2-1 0,-1-1 0,-1-2 0,0-3 0,2-2 0,1-2 0,-28 18 0,11-16 0,14-8 0,13-10 0,10-8 25,9-8 0,5-11 0,1-3 0</inkml:trace>
  <inkml:trace contextRef="#ctx0" brushRef="#br0">16877 11657 26775,'-8'-6'-3262,"3"-3"1,2-2-1,2 1 3551,1 5 0,3 4 1,11 1-1,0 0-24,0 0 1,1 0-1,-1 0 1,0 0 0,0 0-1,0 0 1,1 0 0,-1 0-1,2 0-119,3 0 1,3 0-1,8 0 1,1 0 0,4 0-1,3 0 1,5-2-1,4-1 1,4-2 0,2 1-1,4-1 1,5 0-1,4 0 1,5 1-82,5-1 1,3-5-1,-36 8 1,1 0-1,1-1 1,2 1-1,0 0 1,2-1-1,1 1 1,-1-1-1,0 2 1,0-1-1,1 1 1,0-1-1,2 1 1,0-1-1,4 0 1,0-1-1,2 1 1,0 1 0,-1 0-1,1 1-28,0-1 1,-1 2 0,1-1 0,1 0 0,6 0-1,1 0 1,1 0 0,1 0 0,1-1 0,1 2-1,0-1 1,0 1 0,3 1 0,0 1 0,2 1-1,1 1 1,-22-1 0,0 0 0,1 1 0,2 0-1,0 0 1,1 1 0,1-1 0,1 1 0,0 0-1,-1 0 1,1 1 0,-1-1 0,1 0 0,0 0-1,0-1 1,2 1 0,-1-2 0,1 1-18,2-2 1,0 0-1,1 0 1,3 1-1,1 1 1,1-1 0,-1-1-1,1-1 1,-1 1-1,0-1 1,0 1-1,0 0 1,0-2 0,0 1-1,0-1 1,1 0-1,-1 0 1,1 0 0,1 0-1,1 0 1,0 1-1,0-1 1,2 1-1,-1-1 1,2 1 0,0-1-1,-1 0 1,2 0-1,-1 0 1,0 0-1,2 0 1,1 0 0,0 0-1,1 1 1,1 0-1,1 0-1,-19 0 0,0 0 0,0 0 0,1 0 0,3-1 0,0 0 0,1 0 0,0 1 1,0 0-1,1 0 0,-1 1 0,1-1 0,0 1 0,0 0 0,1 0 0,-1 1 1,1 0-1,1-1 0,-1 1 0,1 1 0,1-1 0,-1 2 0,1-1 0,0 0 1,1 1-1,0 0 0,1 0 0,-1 0 0,0 1 0,-1 0 0,1 0 0,-1 0 0,-1 1 1,0 0-1,-1 0 0,0 0 0,-3 0 0,0 0 0,-1 0 0,0 0 0,-1-1 1,-1 0-1,0 0 0,0 0 0,-2 0 0,-1-1 0,1 0 0,-1 0 54,18 2 0,0 1 0,0-2 0,-4-1 1,1 0-1,-2-1 0,-4 2 0,0-1 1,-1 0-1,-2 0 0,0-1 0,-1 0 1,0 0-1,-1 0 0,0-1 0,-1 1 0,0 0 1,0 0-1,1 0 0,-1 0 0,0 0 1,-1 1-1,1 0 0,-2 0 0,-1 0 1,0 0-1,-1 1 0,-3-1 0,-1 0 1,0 1-1,22 2 0,-1 1 0,-4 0 0,-2 0-215,-2 1 1,-2 0 0,-4-1 0,-2-1 0,-2 2 0,-2 0 0,-4 0 0,-1 0 141,-5 1 0,-1-1 0,-2-2 0,-1 0 0,34 15 0,-36-12 0,-1 0 0</inkml:trace>
  <inkml:trace contextRef="#ctx0" brushRef="#br0">14901 3227 10744,'-15'0'-231,"1"0"1,5 0 333,-1 0 1,6 0 0,-3 0 0,9 0 0,14 0-1,15 0 1,17-1 0,15-3 0,-23 1 0,3 0-1,9-1 1,2 0 0,10-1 0,3-1 0,9 0-1,3-1 1,-19 2 0,2 0 0,1 0 0,6-1-1,2 0 1,1 0 0,6 0 0,3-1 0,0 0-7,-17 1 1,2 0 0,0 1 0,-1 0 0,-3 0 0,0 1 0,0 0 0,1-1 0,2 1 0,1-1-1,-1 0 1,0 0 0,-3 1 0,0 0 0,-1-1 0,0 1 0,19-2 0,-1 1 0,-1-1 0,0-1 0,0 1-1,0 0 1,-1 0 0,-1 0 0,0 0 0,-1 1 0,-1 0 0,0-1 0,-3 2 0,-1-1 0,0 0-1,-1 1 1,-1-1 0,-1 0 0,0 0 0,-1 1 0,0-1 0,1 0 0,-1 0 0,0 1 0,0-1 0,-2 1-1,1 0 1,-3 0 0,0 0 0,-1 1-125,-4-1 1,0 1 0,-1 0-1,24 2 1,-2-1 0,-4 0 0,-1 0-1,-5 0 1,-2 2 0,-5 0 0,-3 0-1,-7 0 1,-3 0 0,33 0 0,-18 0-1,-17 0 1,-15 2-2536,-10 2 1,-13-2 2588,-8 3 0,-13-4 0,-9-1 0</inkml:trace>
  <inkml:trace contextRef="#ctx0" brushRef="#br0">18654 1834 12024,'-14'-6'86,"4"-2"1,1-5 0,-2 4 0,-2 4 0,-3 5 0,-4 6 0,-12 10 0,-15 12 0,-21 15 0,24-15 0,-2 2 0,-11 7 0,-3 1 0,13-9 0,-3 2 0,-1 0 0,-9 5 0,-2 0 0,-1 1 0,9-5 0,-1 0 0,-2 1-1,0 0 1,-5 3 0,-2 1 0,0 0 0,0 1-25,-4 2 1,-1 1-1,-1 0 1,0 0-1,11-6 1,0-1-1,-1 2 1,0-1 0,0 0-1,-1 2 1,0-1-1,-1 1 1,1 0-1,-1 0 1,-1 1 0,-1 0-1,0 0 1,0 0-1,0 1 1,-2 1-1,-1 0 1,1 0 0,-1 0-1,0 0 1,-1 1-1,1-1 1,-1 1-1,0-1 1,1 1 0,-1-1-1,1 1 1,-1-1-1,1 1 1,0-1-1,2-1 1,0 0 0,1 0-1,0-1 1,0 1-1,2-1 1,0 0-1,1-1 1,0 1 0,0-1-1,4-2 1,0 1-1,0-1 1,1 0-1,1-1 1,-11 8 0,1-1-1,2-1 1,1 0-1,6-4 1,1 0-1,1 0 1,2-2 0,-8 7-1,1-1 1,3-1-526,8-6 1,2-1 0,4 0-1,-6 6 1,6-1 0,-15 20-1,26-12 1,18-19 0,16-13 377,14-13 0,25-25 0,16-13 0</inkml:trace>
  <inkml:trace contextRef="#ctx0" brushRef="#br0">16607 711 8362,'-7'-14'182,"0"-2"1,-8-2 0,3-1 0,2 2 0,4 3 0,1 6 0,0 8 0,2 9 0,2 9 0,1 7 9,0 7 1,0 12 0,0 11 0,0 8 0,0 5 0,0 8 0,0 5 0,0-38 0,1 2 0,1 2 0,-1 1 0,2 4 0,1 2 0,-1 4 0,2 2 0,0 6 0,1 1 0,0 5 0,0 1 0,1 5 0,1 1-152,-3-26 1,0 2-1,-1-1 1,-1 3 0,0 1-1,-1 0 1,0 1 0,-1 1-1,0 1 1,0 0 0,-2 2-1,0-1 1,-1 1 0,-1-1-1,0 1 1,-1-1-1,-1 0 1,0-1 0,0-3-1,-1-1 1,1 0 0,0-2-1,-1-1 1,1 0 0,-2 23-1,0-1 1,0-1 0,1 0-1,1-4 1,1 0-1,1-2 1,1 0-7,1-4 0,0-1 1,3-3-1,1 0 1,0 0-1,-1-1 1,0 1-1,1-2 1,-1-1-1,0 0 1,1-3-1,1-1 0,-1-5 1,0 0-1,1-5 1,0-2-1,2 36 1,2-7-1,-2-5 1,1-6-1,-4-8-631,-1-9 0,-2-3 0,0-12 0,0-6 1,0-8-1,0-10 0,0-14-1398,0-11 0,0-2 1994,0-6 0,0-2 0,0-12 0</inkml:trace>
  <inkml:trace contextRef="#ctx0" brushRef="#br0">26190 10392 10806,'0'-9'132,"1"1"1,5 0-1,9 2 1,8-2-1,11 0 1,10-3 0,11-2-1,11-3 1,9-1-1,-36 7 1,1-1 0,-1 1-1,1 0 1,35-11-1,-5 4 1,-8 3-316,-10 4 1,-14-1 0,-13 6-1,-14 5 1,-14 7 0,-8 10-1,-5 7 1,-1 7 0,-4 6-1,-1 5 383,-3 4 1,-7 10-1,-1-1 1,1 6-1,2 3 1,2-1-1,1-3 1,2-2-1,3-2 1,1-4-1,4-7 1,2-5-1312,6-7 0,3-3 1,7-5 1110,4-6 0,9-6 0,8-13 0</inkml:trace>
  <inkml:trace contextRef="#ctx0" brushRef="#br0">27156 13221 8362,'-19'-1'531,"-1"-2"0,-1-2 1,1 2-1,2 1 1,6 4-1,9 2 1,12 4-1,13 2 0,10-1 1,6 2-1,4 2-520,6 1 1,-2 0-1,4 1 1,-1 0-1,-3 3 1,-3 2 0,-4 1-1,-3 1 1,-2 0-1,-8 2 1,-7-1-1,-8 1 1,-9 1 0,-10 4-56,-11 4 0,-14 3 0,-11 9 0,-10 0 0,-8 6 1,30-25-1,0 2 0,-2 1 0,0 0 0,-1 0 1,-1 1-1,-2-1 0,0 0 0,-1-1 0,-1 1 0,-1 0 1,1 0-1,2 0 0,0 1-130,4-2 1,0 1 0,-19 18 0,21-14-1,8-4 1,10-4 0,8-3 0,6-3-1,6-6 1,7-7 173,4-5 0,9-7 0,-4-2 0</inkml:trace>
  <inkml:trace contextRef="#ctx0" brushRef="#br0">19237 6412 8593,'-8'-7'405,"-4"4"0,4-6 1,0-2-1,1-2 1,3-3-1,-1-3 1,2-4-1,3-4 1,4-5-1,6-4 1,3-10-82,1-8 1,5-1-1,1-10 1,2 0 0,4 2-1,1-2 1,-1 4-1,0 4 1,-4 11 0,-2 13-1,-1 11 1,0 9-396,0 5 1,5 16 0,-5 13-1,0 9 1,1 9 0,4 9 0,3 7-1,1 8 1,2 5 0,-14-31-1,0 0 1,1 2 0,-1 0 0,1 1-1,-1 0 120,2 0 0,-1-1-258,-2 3 0,0 0 0,18 29 0,-7 0 0,-3-8 1,1-6-1,-2-6 0,-3-9 0,-3-8 0,0-11 1,1-7 208,2-5 0,0-14 0,-5 1 0</inkml:trace>
  <inkml:trace contextRef="#ctx0" brushRef="#br0">23645 11743 8310,'6'-8'400,"-5"-5"1,4 4 0,-3-4 0,-2-1-1,0 0 1,0-1 0,0 1 0,0 0 0,-2 0-1,-3 0 1,-6-1 0,-6 0 0,-8-3 0,-10-1-1,-12 2-327,-13 1 0,19 9 1,-2 1-1,-7 1 0,-1-1 1,-9 2-1,-2 0 1,-8 1-1,-2 0 0,-6 2 1,-2 1-1,24 0 0,-1 2 1,-1 0-1,0 2 1,-1 1-1,-1 1 0,-1 0 1,0 2-1,0 1 1,1 1-1,0 0 0,0 2 1,2 0-1,1 1 0,1 1 1,-19 8-1,2 1 1,6 0-1,3 3-73,4-2 0,1 2 0,1 0 0,1 0 0,0 3 0,0-1 0</inkml:trace>
  <inkml:trace contextRef="#ctx0" brushRef="#br0">19792 13562 8156,'-8'0'247,"-5"-1"0,5-4 1,-1-3-1,1-1 0,1-1 1,4-1-1,2-1 52,1-3 1,0 1 0,1 0 0,2-2-1,2-1 1,0-4 0,1-1 0,4-5-1,4-4 1,5-7 0,5-5 0,4-4 0,5-7-1,5-6-227,3-6 1,-17 29 0,1-1-1,1 0 1,2-1 0,2-1 0,1 1-1,4-2 1,2 0 0,2-1 0,2 0-1,3-1 1,1-1 0,1 1 0,1-1-1,-1 1 1,1 0 0,-2 1 0,0 0-1,-1 1 1,-1 0 0,0 1 0,-1 1-355,1 0 1,0 2-1,0 1 1,0 2-1,-2 3 1,-1 1 0,-5 3-1,-2 2 1,24-20-1,-10 8 1,-3 3-1,-3 7 1,-3 7 281,-4 6 0,-11 9 0,-2-1 0</inkml:trace>
  <inkml:trace contextRef="#ctx0" brushRef="#br0">26659 11586 8004,'14'0'32,"0"0"0,-3 0 0,2 0 0,4-1 1,4-2-1,7-2 0,9 2 0,10 0 0,8-1 1,8 0-1,8 1 0,7 1 0,2 2 1,-1 0-1,0 0 0,0 0 0,0 0 0,-4 0 1,-9 0 70,-6 0 0,-11 0 0,-5 0 0,-7 0 0,-11 0 1,-15 0-1,-17 0 0,-16 0 0,-13 2 0,-12 1 1,-15 1-13,-10 0 1,30-1 0,0 0-1,-3-1 1,0 1 0,0-2-1,0 1 1,-1-1 0,0-1 0,0 0-1,-1 0 1,0 0 0,-1 0-1,1 0 1,1 0 0,1 1 0,0 0-1,3 0 1,2 1 0,-31 3-1,14-2 48,13-1 0,15-1 0,17 2 0,10 2 0,11-2 1,9-1-1,7-2 0,8 0 0,13 0 0,14 0 0,18 0-171,-33 0 0,1 0 0,4 0 0,1 0 0,6 0 0,0 0 1,0 0-1,1 0 0,1 0 0,1 0 0,1 1 0,1 1 1,1 1-1,0 2 0,-1 1 0,0 2 0,-5 0 0,-2 0 1,-7 0-1,-3 0 0,29 4 0,-18-1 0,-17-3 72,-14-1 0,-20-3 1,-11-4-1,-10 0 0,-8-1 1,-6-2-1,-8-4 0,-11-1 1,-9-3-1,-13-1 0,31 5 1,-2-1-1,-6 1 1,-2 0-10,-4 0 0,-1 0 1,-2-2-1,0-1 1,-8 0-1,-1 0 1,-6-1-1,-2 1 0,-5-1 1,-1 1-1,24 5 1,0-1-1,0 2 1,2-1-1,-1 2 0,2 0 1,-24 0-1,2 1 1,7 1-1,2 0 1,7 1-1,2 0 0,10 1 1,3 0-1,-22 4-121,28 4 0,19 4 0,22 1 0,6 2 0,12 1 0,9 2 0,11 0 0,9 0 0,14 0 0,11-2 0,-31-8 0,1-2 0,3 0 0,2 0 0,1 1 0,1-1 1,0-1-1,0 0-30,0-1 0,0 0 1,3 0-1,1 1 1,-2-3-1,-1-2 1,0 1-1,-2 0 1,-3-1-1,-2-1 1,29 0-1,-18 0 0,-17 0 1,-18-1-1,-16-4 1,-17-3-1,-16-1 158,-14-1 0,-17 1 1,-18-6-1,32 8 1,-2 0-1,-5 0 1,-2 0-1,-6 0 1,-1 0-1,-5-1 1,-3 0-1,-5-1 1,-2-1-1,21 2 1,-1 1-1,0-2 1,-4 0-1,-1 0 1,0-1-1,-1 0 1,-1-1-1,0 0 1,1 0-1,-1-1 0,0 0 1,3 1-1,0-1 1,1 1-1,1-1 1,1 1-1,1 1-320,-25-4 1,2 1-1,15 2 1,3 1-1,3 4 1,2 3-1,5 0 1,2 3-1,5 0 1,0 3 62,-34 6 0,1 16 0,11 5 0</inkml:trace>
  <inkml:trace contextRef="#ctx0" brushRef="#br0">23858 11416 8419,'0'-8'187,"-5"-5"1,-1 5 0,3 0 0,4 4 0,13 2 0,12 4-1,13 2 1,12 6 0,9 3 0,8 1-126,6 0 0,3 0 0,-36-6 1,0 0-1,-1 0 0,-1 1 1,36 10-1,-11-1 0,-11-2 1,-14-2-1,-12 0 0,-14-1 1,-17-2-1,-15-2 0,-12 1 0,-13-3-19,-12-2 1,-12 2-1,-7-3 1,-1-1 0,-2-1-1,-2-2 1,37 0-1,0 0 1,0-1 0,0 0-1,0 0 1,0-1 0,-34-4-1,9-2 1,13-1 228,10 1 0,19-3 0,18 6 0,14 2 0,11 1 1,6 2-1,5 0 0,8 0 0,13 0 0,10 0 0,9 0-339,6 0 1,-1 0 0,2 0 0,0 2 0,-1 1 0,0 2-1,-4-2 1,-10-2 0,-11 1 16,-11 3 1,-34-4 0,-20 4 0,-21-3-1,-19-2 1,-8 0 0,-9 0 0,-8 0 0,37 0-1,-2 0 1,-2 0 0,-2 0 0,-1 0-1,0 0 1,-1-1 0,1 0 0,2 0 0,0-1-1,3 0 1,2-1 171,2 1 0,2 1 0,-31-1 0,14 2 0,16 2 0,23 1 0,23 3 0,17 1 1,11 1-1,12-2-160,10 0 0,16 5 1,-29-6-1,1-2 1,4 1-1,1 0 1,3 0-1,1-2 0,2 1 1,1-1-1,1 1 1,0 1-1,1-1 1,0 0-1,-1 0 1,0 0-1,-1-1 0,-1-1 1,-3 0-1,-1 0 1,-4 0-1,-2-1 1,30 4-1,-17 0-79,-17 0 0,-20-3 0,-21-1 1,-14 0-1,-11 0 0,-12 0 1,-10 0-1,-9-1 0,-11-3 1,-9-2-1,33 2 0,0 0 135,-4-1 0,-1-1 0,1-1 0,0 0 0,-5-2 0,0 1 0,0-2 0,0 1 0,-1 0 0,1 0 0,-1 1 0,0 0 0,4 2 0,1 0 0,5 1 1,2 0-1,-21 1 0,22 4 0,21 4 0,12 6 0,9 2 0,10 4-7,13 3 0,9-1 0,11 4 0,7-2 1,11-2-1,13-3 0,-32-8 0,1-1 0,3 0 1,1-1-1,2-1 0,0 0 0,1-1 0,2 0 1,1-1-1,1-1 0,0 0 0,1 0-66,-2-1 0,1 0 0,-3-1 0,0 0 0,-5 0 0,-1-1 1,-3 0-1,-2 0 0,27-3 0,-23 0 0,-26 0 0,-23 2 0,-18 2 1,-12-1-1,-8-1 0,-12-2 39,-11 2 0,-9-3 1,30 2-1,-2 1 0,-1 0 1,1-2-1,-2 0 0,1-1 1,0 0-1,-1 0 0,0-1 1,0-1-1,-2 1 0,0-1 1,0-1-1,-1 0 1,2 0-1,0 1 0,5 1 1,1 1-1,-28 0 85,18 4 1,16 4 0,28 1 0,18 3 0,16 2 0,13 2 0,11-1 0,10-1 0,10 0-1,10-2 1,-34-2 0,2-1 0,2-1 0,1-1-104,2 0 0,1-1 0,2 3 0,0-1 0,-1 1 0,0-1 0,0 0 0,1-1 0,-1 0 0,1 0 0,-2-1 0,0 0 0,-5 0 0,-2 0 0,29 0 0,-25 0 0,-23 0 29,-21 0 0,-20 0 1,-25 0-1,-7 0 1,-9 0-1,-10-2 1,-13-1-1,35 0 1,-1 0-1,-3 0 0,0-1 1,-2 0-1,0 0 1,-2 1-1,-1-1 1,-1-2-1,0-1 1,-1-1-1,-1 0 1,2-1-1,0-1 76,2 1 0,0 1 1,5 2-1,2 1 0,2 1 1,3 0-1,-24-3 0,20 4 1,26 3-1,22 5 0,17 5 1,9 1-1,10 0-79,10-2 0,7 1 0,17 2 0,4-1 0,-37-6 1,1 0-1,0 0 0,1-1 0,0 0 0,0 0 1,0 0-1,1-2 0,1 1 0,1-1 0,0 1 1,-1-1-1,1 0 0,-1-1 0,-3 0 0,-2 0 1,33-1-1,-15 1-27,-13 4 1,-20-3 0,-18 2 0,-17-2 0,-16-2 0,-12 0 0,-7 0-1,-10-2 1,-12-1 0,-11-3 25,35 2 1,0 0 0,-5 0 0,-1-2-1,1-1 1,-1-1 0,2-1 0,-1 0-1,1 0 1,-1-1 0,0 1 0,-1 1 0,-1 0-1,0 2 1,1 0 0,1 2 0,4 1-1,3 2 1,-25-1 0,19 4 0,18 2 0,12 7-1,11 5 50,8 3 1,16 2-1,13-4 1,7 2-1,12-2 1,9-1-1,11-2 1,8-1-1,-37-7 1,1-1-1,2-1 1,0 0-1,2-1 1,-1 0-1,1-1 1,0-1-8,-2 0 0,0 0 1,1-1-1,-1 0 1,0 0-1,-1 0 1,-2 0-1,0 0 1,32-2-1,-14-1 1,-18-1-1,-16-1 1,-15 0-1,-11 0 1,-8 2-1,-8 0 1,-6 0-1,-10-2-119,-7 2 1,-10-3 0,-16-1 0,-8 1-1,-4-2 1,36 5 0,0 0 0,-1-1 0,0 0-1,-1 1 1,-1 0 0,1-1 0,-1 1 0,2 1-1,-1 1 1,-36-1 0,6 2 171,7 0 1,11 7 0,15 2 0,17 2 0,18 0 0,16-3 0,13-1 0,9-4-1,11 0 1,11 0 0,10 2 0,8-2-56,7-1 1,-4-2 0,-34 0 0,0 0 0,38-2 0,-1-1 0,-37 0 0,0-1 0,0 1 0,0 0 0,-1-1 0,-1 0-1,27-4 1,-11-1 0,-15 1 0,-13 2-119,-12-1 1,-10 6-1,-12-4 1,-8 3-1,-11 2 1,-12-1-1,-12-2 1,-9-2 0,-10 2-1,-8 1 1,34 2-1,-1 0 1,-3 0-1,-1 0 1,-2 0 0,0 0-1,-1 0 1,2 0 80,0 0 1,1 0-1,-2 2 1,1 1-1,4-1 1,0 1 0,2-1-1,0 0 1,-30 3-1,15 2 1,20 0-1,20 4 1,17 1 0,13-1-1,10-2 25,9 2 1,11-5 0,10-1-1,7-2 1,7 1 0,4 0-1,3-1 1,2-1 0,0-2-1,3 0 1,-38-1 0,0 0-1,1 0 1,0-1 0,35-4-1,-9-2-75,-11-3 0,-5 5 0,-16-1 0,-15 3 1,-16-1-1,-17 2 0,-10 1 0,-11 2 1,-9 0-1,-11 0 0,-10 0 7,-9 0 1,-6 0-1,37 0 1,0 0 0,-38 0-1,0 0 1,2 0-1,-1 0 1,5 2 0,7 1-1,11 3 1,12 2 0,15 3-1,14 0 104,12-1 1,16 1 0,15-7 0,7 0 0,7-3-1,6-1 1,6 0 0,6 0 0,4 0 0,3 0 0,2 0-1,1 0-47,0 0 1,-6 0 0,-4-1 0,-5-3 0,-9 0 0,-11 1 0,-12 1 0,-16 2 0,-16 0-1,-13 0 1,-9 0 0,-6-2-34,-7-2 0,-10 2 0,-4-3 0,-6 4 0,-2-1 0,3-1 0,5-2 0,4 2 0,1 2 0,1 1 0,7 0 0,11 0 52,10 0 1,16 0 0,8 0 0,13 0 0,13 0 0,11 0 0,8 0 0,6 0 0,3 0 0,4 0 0,1 0 0,1 0-123,0 0 1,0 0 0,-2 0 0,-7 0 0,-8 0 0,-12 0 0,-10 0 0,-10 0-1,-9 0 1,-12 0 0,-12 0 0,-9 0 0,-6 1 54,-7 4 0,-7-4 1,1 4-1,-2-2 1,-1 1-1,2 0 1,2 1-1,6 0 1,4-1-1,5 0 1,4-3 188,5-1 1,12 0-1,12 0 1,8 0 0,4 0-1,4 0 1,1-1 0,4-3-1,0-2 1,-1 0-1,-3 0-538,-1 2 1,-2-2 0,1 1-1,-1 2 1,0 0-181,0-2 0,-7 5-996,-7 0 1564,-7 0 0,-7 0 0,0-8 0</inkml:trace>
  <inkml:trace contextRef="#ctx0" brushRef="#br0">27554 8288 8164,'-9'-8'164,"-1"4"0,1 4 0,0 4 0,1 6 0,1 2 0,3 3 0,-1 0 40,0 4 0,-6-1 1,2 4-1,-4 0 0,-1 0 1,-1 3-1,0 1 1,-3-1-1,-2-1 0,-1 1 1,-1 2-1,0 1 0,-2 1 1,1-3-167,-1-2 1,5 1 0,-3-4-1,0-1 1,1 3 0,1-3 0,1 1-1,0-4 1,0-1 0,0-2 0,0 0-1,0 0 1,0 1-7,-2-1 0,4-5 1,-7 1-1,1 1 0,-1 2 1,2 1-1,0 0 1,1 0-1,-1 0 0,2 1 1,-3-1-1,3 0 1,-1 0 8,4 1 0,0-1 0,-1 0 0,-1 0 0,2 0 0,1 1 0,2-1 0,0 0 0,-1 0 0,1 0 0,0 1 0,0-1 0,0 0-12,-1 0 1,1 1 0,-2-3 0,-1-1-1,-2-1 1,0 1 0,-2 1 0,-1 1 0,-1-2-1,-1-1 1,0 1 0,1 0-9,-1-2 0,2 4 1,-4-5-1,4 1 1,2-1-1,2 0 0,3-2 1,0 2-1,1-1 1,-2 0-1,-1 1 0,-2 2 12,2-2 1,-5 4 0,-2-2 0,-3 2 0,-3 3 0,-2-1 0,-1 0 0,0-1 0,0-2 0,0-2 0,1 1 0,2-1 0,2 1-3,-1 1 0,2-5 0,4 0 1,4-1-1,3 0 0,2-2 0,0-1 1,-1-2-1,-1 1 0,-1 2 1,-3 4-1,-3-1 0,0 0-11,1-3 1,1 4 0,7-1-1,0 0 1,-1 1 0,0-3-1,-3 1 1,-2 2 0,-2-1-1,-2 0 1,2-1 0,3 0-42,3-1 0,7 1 1,-1-3-1,-1 1 1,-2 2-1,-1-2 0,0 0 1,0 0-1,-2 2 1,-3 0-10,-5 1 0,-3 0 0,-1 5 0,0-1 0,1-1 0,3 1 0,3-2 1,3-1-1,-3 0 0,-1 1 0,-5 0 0,-5 3 20,-5 1 0,0 1 0,-1-2 0,-1-2 0,-1 1 0,1-1 1,1-1-1,-2 0 0,-1-1 0,-1-1 0,1-1 0,1-1 173,2 1-84,0 0 1,-8 0 0,2-1 0,5-1-1,1-1 1,3-2 0,-1 0 0,3 0-1,1-2 1,7-1 0,3-3 0,4 0-1,2-2 1,2 0 0,2-3 0,0-2 0,5-1-1,0 0 1,3 1 0,-1 2 31,0 2 1,0 4 0,4-3-1,-2 0 1,-2 0 0,0-1 0,0-1-1,-1 1-115,-2-2 1,3 0 0,-3 0 0,2 1 0,1 1 0,1-1 0,-3 1 0,1-2 0,-2-1 0,2 1 44,0 2 0,-4-1 0,4-4 0,-2 0 0,-2 0 0,1 0 0,-1-1 0,1 1 0,-1 0 0,1 0 0,-2-2 0,-2-1 0,-3-2-54,-3 1 1,2 1 0,-7-2 0,-1-3 0,0-2 0,0 2 0,1 0 0,-1 0 0,-2-4 0,0 0 0,2-3 0,1 2 26,-1 4 0,4-9 0,1 4 1,1-2-1,0 0 0,1 1 1,1 1-1,0-1 0,-2 1 1,1-1-1,2 3 0,1 0-8,-4 3 0,3 4 0,-3-5 0,3-1 0,2-1 0,0 1 0,-1 1 0,1-1 0,0-2 0,0-1 0,-2-1 0,-1-1 0,-2-1-85,1-2 1,-4-7 0,-2 2-1,-2-3 1,-3 0 0,1 2 0,-1-1-1,1-2 1,-1-6 0,1-1 0,0-1-1,-1 1 1,1-3 16,-1-4 1,1 4 0,-1-6-1,1 4 1,0 0 0,-1-1-1,1-2 1,-1-1 0,1-2-1,-1-2 1,1 0 0,-2-1 32,-3-3 0,4 4 0,-1 4 0,5 4 0,0 0 0,-4-2 0,-1-3 0,0 1 0,3 2 0,1 3 1,-1 1-1,-3-1 0,0 1 3,1 2 0,-2 1 0,7 5 0,-1-2 0,-1-3 0,4 0 0,2 0 0,2 3 0,1 2 0,0 1 0,-4 0 0,1 2 29,-1 4 1,0 2 0,4 6 0,-2 1 0,2-2 0,1-2 0,2-1 0,1 2 0,2 2 0,3 4 0,2 1 0,3 0-520,1 2 1,2-3 0,0 6 0,0 2 0,2 2 0,2 8 515,6 7 0,9 6 0,3 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16237 12340 8157,'-6'-14'0,"-1"4"207,-2 1 1,-2-1 0,6-4 0,0 0 0,1 0-1,-1-1 1,2 0 0,1-3 0,4-1 0,3 2-1,4 1 1,4 2 0,1 0 0,0-1 0,0 3-1,1 1 1,-1 3 0,0 1-192,0 4 1,0 3 0,-1 5 0,-3 6 0,-6 5 0,-2 4 0,-4 3 0,-2 0 0,-6 1 0,-3 0 0,-1-1 0,0 1 0,-2-2 160,-3-1 1,3-7 0,-3-6 0,2-2 0,0-3 0,-4-1 0,1-2 0,-1-3 0,4-5 0,1-8-1,3-6 1,2-7 0,3-4-87,2-3 0,8 4 1,9-2-1,4 0 1,6 1-1,1 5 0,3 6 1,2 9-1,2 5 1,-1 5-1,1 3 1,-3 6-222,-2 9 1,-3 0-1,-7 11 1,0 2-1,-1 4 1,-4-1-1,-4 1 1,-4-1-1,-2 3 1,-5-3-1,-7-2 1,-6-6 314,-3-4 0,-2 0 0,-6-5 0,-1-4 1,-3-4-1,3-3 0,2-4 0,4-9 1,1-7-1,1-8 0,1-5 0,4-3 1,7 1-170,6 2 1,5 1 0,4 1 0,3 1 0,5 3 0,5 6 0,3 3 0,6 6 0,2 4 0,4 4 0,1 2-1,-1 5-170,-2 9 1,-4 0 0,0 9 0,-4 1 0,-2 2 0,-4 2 0,-5-1 0,-6-1 0,-4-2 0,-1-3 0,0-1 0,-1-4 0,-4-1-56,-4-2 1,-6-6 0,-2-3 0,-2-3 0,0-4 0,2-3 0,1-4 0,5-6 208,3-3 0,3-5 0,5-5 0</inkml:trace>
  <inkml:trace contextRef="#ctx0" brushRef="#br0">16266 12155 8210,'-15'-8'317,"6"-3"1,1 5-1,0-1 1,3 1-1,4 5 1,7 5-1,7 11 1,6 8-1,6 10 1,7 10-1,5 9 1,6 8-1,-20-26 1,1 0-1,3 3 1,0 2 0,3 4-1,2 1-186,3 4 0,1 2 0,1-1 0,2 1 0,1 2 0,0 0 0,-2-2 1,-1-2-1,-4-2 0,0-2 0,-4-3 0,-1-3 0,-3-3 0,-1-2 0,17 24 1,-6-9-1,-9-10 0,-3-10 0,-6-7-2421,-1-6 1,-8-8-1,-5-9 2290,-6-11 0,-18-20 0,-9-11 0</inkml:trace>
  <inkml:trace contextRef="#ctx0" brushRef="#br0">16578 13008 8323,'-4'-22'693,"-1"3"1,-1 6 0,9 9-1,11 10 1,10 11 0,10 12 0,7 9-1,7 7 1,4 9-574,-24-24 0,-1 0 1,2 3-1,-1 0 0,1 5 1,-1 0-1,0 2 1,1 1-1,0 0 0,0 0 1,1-2-1,0-1 0,1-3 1,0-3-1,29 20 1,-3-14-1,-3-15 0,-5-13 1,-5-15-1,-8-15 1,-4-20-222,-4-18 1,-1-18 0,-14 28 0,-2-2 0,-1-4 0,-1-1 0,-1-2 0,-1-1 0,1-1 0,-1-1-1,0 1 1,0 0 0,0 0 0,0 1 0,0 1 0,-1 2 0,-1 3 0,-1 1 0,-1 6 0,-1 2 0,0-30-827,-2 14 0,0 9 1,0 10-1,0 7 927,0 10 0,-7 5 0,-1 4 0</inkml:trace>
  <inkml:trace contextRef="#ctx0" brushRef="#br0">16393 12098 8059,'15'-8'1523,"-6"2"0,-1 4-937,-2-2 1,-7 2-1,-9-3 1,-2 5-1,-3 3 1,1 2-1,0 0 1,-2 0-1,-1 1-557,-2 2 0,-13-3 1,-1 6-1,-9 3 1,-11 5-1,-11 5 1,26-10-1,-2 2 0,-6 1 1,-1 2-1,-5 2 1,-2 1-1,-6 1 1,-1 1-1,-5 2 0,-1 0 1,-4 1-1,0 0 1,-1 0-1,0-1-85,0 1 0,0-1 1,-2 0-1,-2 1 0,23-7 1,0 1-1,-1 0 1,-2 1-1,-1 0 0,0 0 1,-2 1-1,-1 0 1,0-1-1,2 1 0,-1-1 1,1 0-1,2-2 1,0 0-1,1 0 0,2-2 1,2 0-1,0-1 1,-22 7-1,2-2 0,5-2 1,2 0-1,5-4 1,2-1-1,5-1 0,2-1-102,5-1 0,0 0 0,4-2 1,0 2-1,-30 13 0,5-3 1,11-3-1,20-6 0,24-10 158,23-11 0,28-14 0,18-14 0</inkml:trace>
  <inkml:trace contextRef="#ctx0" brushRef="#br0">13962 12368 8518,'0'-22'149,"0"2"0,0 5 0,-1 3 1,-4 4-1,-6 8 0,-8 11 0,-10 9 1,-8 12-1,-9 8 0,-8 9 1,24-22-1,-2 1 0,-2 2 0,-1 1 1,-3 3-1,0 0 0,-1 2 1,1 1-1,-1 1 0,0 1 132,2 1 1,0-1 0,3 1-1,2-1 1,1 1 0,2-1 0,2-3-1,2-1 1,-15 27 0,15-8-1,14-8 1,9-7 0,8-6 0,9-3-1,8-1 1,9-2 0,9-2-301,10-2 0,1-5 1,12 1-1,4-5 1,10-5-1,-35-5 1,2-3-1,3 0 1,1-2-1,0 0 0,1-3 1,-1 0-1,-1-3 1,-1 0-1,0-3 1,0-1-1,0-2 1,1 1-1,0-1 0,-1 0 1,1 1-1222,-3 0 1,0 0 0,-3 3 0,-2 1-1,26-10 1240,-4 7 0,-10-8 0,-3 4 0</inkml:trace>
  <inkml:trace contextRef="#ctx0" brushRef="#br0">16280 12397 9849,'-8'3'662,"3"-5"1,4-10 0,1-14 0,1-13 0,2-12 0,4-13-541,0-14 0,-5 34 0,0-2 0,0-7 0,0-3 0,-1-3 0,0-2 0,-1-4 0,0-1 0,-1-4 0,0-2 0,-1-4 0,0-1 0,-1 23 0,0 0 0,-1-1 0,0-2 0,0 0 0,0 0 1,-1 0-1,1-1 0,0 0 0,0-1 0,0 0 0,1 0 0,0-2 0,-1 1 0,1-1 0,0-2 0,0 0 0,0-1 0,0-1 0,0 0 0,1 0-142,0-1 0,1 0 0,-1 0 1,1 0-1,0 0 0,0 1 1,0 1-1,0 1 0,0 0 1,-1-1-1,0-1 0,0 0 0,0-1 1,0-1-1,-1 1 0,1-1 1,-1 0-1,0 0 0,1 1 1,-1-1-1,0 1 0,0 2 1,-1-1-1,0 1 0,0 2 0,-1-1 1,0 0-1,-1 2 0,0 0 1,-1 0-1,0 0 0,0 0 1,-1 0-1,0 1 0,0 1 1,0 0-1,1 0 0,-1 1 0,0 1-196,0 2 1,-1 1-1,0 0 1,-4-22-1,0 2 1,-1 1-1,1 1 1,0 2 0,0 1-1,2 3 1,0 2-1,2 3 1,-1 2-1,3 5 1,0 1 0,2 4-1,-1 1 1,1 5-1,-1 1 1,-7-35-1,-1 7 1,0 10 0,1 11-2223,4 8 0,-2 14 2438,6-1 0,-6 9 0,3-2 0</inkml:trace>
  <inkml:trace contextRef="#ctx0" brushRef="#br0">15526 6895 8249,'0'8'509,"0"-3"0,2-12 0,3-9 0,4-12 0,4-15 0,4-13 0,5-16 0,-8 30 0,1-2-299,0-7 1,0-1 0,0-3 0,0-2-1,-1-5 1,0 1 0,0 2 0,-1 1 0,0 2-1,-1 1 1,-1 4 0,0 1 0,0 4 0,-1 2-1,7-29 1,-1 21 0,-2 22 0,0 18 0,2 12-1,2 9-227,1 10 1,7 19 0,1 11-1,6 11 1,5 11 0,-17-31 0,1 0-1,1 4 1,0 1 0,0 2-1,0 1 1,-1 0 0,0 2 0,0-1-1,0 1 1,1 0 0,0 0 0,1-1-1,-1 0 1,0-3 0,0-1-908,-1-4 1,0-1-1,1-1 1,2-2-1,24 23 1,1-3 0,4-7 923,1-6 0,-4-4 0,-2-12 0</inkml:trace>
  <inkml:trace contextRef="#ctx0" brushRef="#br0">16251 12183 8112,'-14'0'41,"0"0"1,3 0 0,-2-1 0,-3-2 0,1-2 0,-3 2 0,-2 3 0,-10 3 0,-11 5 0,-12 3 0,-7 6 0,-9 4 0,30-8 0,-1 1 0,-6 1 0,-1 1 0,-6 3 0,-2 0 0,-5 2 0,-3 1 0,-4 2 0,-2 1-1712,-3 3 0,-1 1 1656,19-9 1,0 1-1,-1 1 1,-2 2-1,-1 0 1,-1 1-1,-2-1 1,-1 1 0,1 0-1,0 0 1,0 1-1,1 0 1,2 0-1,0 0 1,2 0-1,1-1 1,0 1 0,2 0-1,2-1 1,1 0-1,1-1 1,-19 11-1,2 0 1,7-4 0,2-1-1,9-4 1,2-1-1,6-4 1,2-1-1,-23 12 1,13-7-1,17-8 1,16-7 0,23-10-1,22-10 1,21-9-1,17-9 1,-28 10-1,2-2 1,6-2 0,2-2-1,4-2 1,1-2-1,4-1 1,2 0-16,1-1 0,1-2 1,1-1-1,0-2 0,-1 3 1,2 0-1,0-2 0,1 1 1,2 0-1,1 0 1,3-1-1,1 0 0,-24 11 1,1 1-1,-2-1 0,23-10 1,-1 1-1,-5 3 1,0 1-1,-6 4 0,-2 1 1,-4 3-1,-3 1 0,-8 3 1,-3 0 123,16-9 0,-28 11 1,-33 9-1,-18 5 1,-17 5-1,-16 6 0,-13 6 1,31-6-1,-2 2 1,-4 0-1,0 2 1,-6 2-1,-3 1 0,-5 2 1,-2 1-1,-6 2 1,-1 1-1,-4 1 1,0 1-38,-2 0 1,-1 2-1,21-8 1,0 1-1,-2 1 1,-4 1 0,-1 1-1,-1 1 1,-3 2-1,0 1 1,-1 0 0,-2 1-1,1 0 1,0 1-1,2-1 1,0 0 0,2 0-1,3-2 1,1 1-1,1-1 1,6-2 0,0 0-1,3-1 1,-18 10-1,4-1 1,10-5-1,4-1 1,9-5 0,4-1-77,-13 9 1,39-15-1,34-13 1,22-10 0,19-13-1,-25 7 1,3-3-1,8-4 1,3-2 0,9-4-1,3-2 1,-17 8-1,2-1 1,1-1 0,3-1-1,1 0 1,0-1 0,2 0-1,1-1 1,0 0-1,1-1 1,1 1 0,1-2-1,2 0 1,2-1-1,0 0 1,4-2 0,1 0-1,1-1-35,-15 8 0,1-1 0,0 1 0,0-1 1,16-6-1,-1 1 0,1 0 0,0 1 0,1 1 1,-2 1-1,-3 2 0,-2 1 0,0 0 0,-5 3 1,0 1-1,-1 0 0,-4 1 0,0 1 1,-2 1-1,22-6 0,-3 0 0,-6 3 0,-2 1 1,-9 2-1,-2 1 0,-9 2 0,-2 1 0,19-8 123,-23 7 0,-36 12 0,-25 6 0,-22 10 0,-19 8 0,20-7 0,-2 2 0,-7 2 0,-3 1 0,-6 3 1,-3 1-1,-4 2 0,-2-1 0,-7 2 0,-2 0 0,22-9 0,0 1 0,-1 1 0,-4 0 0,-1 1 0,-1 1-23,-3 1 0,-1 1 0,-1 0 0,0 0 0,-1 0 0,-1 0 0,-4 3 0,-3 1 0,1 0 0,0 0 0,0 0 0,-1 1 0,20-7 0,-1 1 0,0-1 0,1 1 0,-15 6 0,0 1 0,2-1 0,5-1 0,1 0 0,3-1 0,8-4 0,2-1 0,2 0 0,-13 7 0,4-1 0,11-5 0,3-1 0,-18 12 0,24-10 0,23-8-68,17-7 0,18-9 1,21-9-1,14-5 0,20-7 1,-30 7-1,2 0 0,9-4 1,2-1-1,5-2 0,1 0 1,7-3-1,2-1 0,-23 6 1,0 0-1,1 0 0,2-2 1,1 0-1,-1 0 0,0-1 1,0-1-1,1 1-19,0 0 1,0 0 0,1 0-1,1-1 1,0-1 0,1 0-1,1-2 1,1 0 0,-1 0-1,1 1 1,-1 0 0,1 0-1,-1 0 1,0 1 0,0 0 0,-4 2-1,-1 1 1,0 1 0,20-8-1,-3 0 1,-10 5 0,-4 1-1,-8 2 1,-3 0 0,22-10-1,-22 8 1,-24 9 0,-20 6 0,-20 3 50,-13 3 1,-17 7 0,-10 4 0,-15 4-1,29-5 1,-2 1 0,-7 1 0,-3 1 0,-7 2-1,-2 1 1,-6 1 0,-2 1 0,-4 2-1,-1 2 1,26-7 0,-2 1 0,1 0 0,-2 1-1,1 0 1,-1 1 0,-2 0 0,0 0 0,0 1 23,-2 1 0,-1 0 0,1 1 0,-3 2 0,0 0 0,1 1 1,1 0-1,1 2 0,1-1 0,4-1 0,1 0 0,2-1 1,-17 10-1,3-1 0,10-3 0,4 0 0,9-4 0,4-1 1,-19 15-1,25-11 0,27-11 0,26-10 0,22-6 0,17-5-63,14-4 0,-30 0 1,2-1-1,4-2 0,1-1 1,6-3-1,1-2 0,7-2 1,2-1-1,5-2 0,1-1 1,-22 7-1,0 0 0,0 0 1,1 0-1,0-1 0,0 0 1,1-1-1,0 0 0,-1 0 1,2-1-1,0-1 0,0 0 1,1 0-1,0-1 0,0 0 1,0 1-1,0-1 1,0 1 14,-2 0 0,-1 0 0,-1 1 0,19-6 0,-4 1 0,-14 4 1,-3 0-1,-9 4 0,-4 1 0,13-10 0,-24 7 0,-20 5 1,-19 5-1,-18 4 0,-17 5 0,-17 6 0,24 0 0,-1 1 1,-9 3-1,-1 0 0,-6 3 0,-2 0 20,-4 1 1,-3 2 0,-4 3 0,-2 1 0,21-6-1,0 0 1,-1 1 0,-2 1 0,-1 1 0,-1 0-1,-1 2 1,-2 0 0,1 0 0,0 2 0,0 0-1,0 1 1,1 0 0,0 1 0,0 1 0,3 1-1,0 0 1,1 1 0,3-1 0,1 0 0,2 1-1,-17 9 1,4 1 0,11-6 0,4 0 0,11-5-1,3-1 20,-11 15 0,15-10 1,24-12-1,16-6 1,23-6-1,19-5 1,17-6-1,-30-1 1,2-1-1,4-2 1,1-2-1,6-2 1,2 0-1,4-2 1,2-1-1,4-3 1,2 0-1,3-2 1,1-2-1,3-2 1,2-1-80,-23 7 1,1 0-1,0 0 1,0 0-1,0 0 1,1 0-1,1-2 1,1 1-1,-1-1 1,-2 0-1,-1 1 1,-1-1-1,-1 1 1,-1 0-1,0 0 1,21-10-1,0 0 1,-8 3-1,-1 1 1,-10 3 0,-3 1-1,19-15 1,-29 9-1,-25 10 1,-17 8 112,-16 6 1,-14 4 0,-24 1 0,-17 3-1,29 0 1,-2 2 0,-8 2 0,-2 2 0,-6 1-1,-2 2 1,-5 2 0,-2 2 0,-2 1-1,-1 2 1,24-6 0,-1 1 0,-1 0 0,-1 1-1,-1 0 1,0 1 0,-4 1 0,-1 0 0,0 1-1,-2 2 1,0 1 0,0 0-60,-2 1 1,1 0 0,0 2-1,3 0 1,0 2 0,2 0 0,5-2-1,1 1 1,2 0 0,-21 10 0,3-1-1,7-3 1,3 0 0,12-5 0,4-2-1,-15 14 1,35-14 0,27-11 0,23-9-1,20-4 1,15-4 0,16-7-247,-34 3 1,1-2 0,4-1 0,1-3 0,7-3 0,0-2 0,2-3 0,1-1 0,4-1 0,0-1 0,3-1 0,0-1 0,0-1 0,0 0 0,0 0 0,0-2 243,0-1 0,1 0 0,-1 1 0,0-1 0,0-3 0,1 0 0</inkml:trace>
  <inkml:trace contextRef="#ctx0" brushRef="#br0">15157 8373 8408,'-2'-7'493,"-1"0"1,-4 3-1,1 0 1,0 6 0,3 6-358,1 4 1,7-2-1,0-1 1,-1 2-1,1 4 1,1 2 0,1 2-1,-1 0 1,-1 0-1,1 1 1,2 3 0,1 0-1,-1 1 1,0 0-26,0 1 1,-3 2 0,3 1-1,0 1 1,-2-1 0,0 1-1,-1-1 1,0-1 0,1-2-1,0-3 1,2 0 0,-1-1-1,1 1-59,-1 0 1,1-5-1,3 4 1,-1-2-1,1 0 1,2 0 0,1 0-1,0 0 1,0-2-1,0 1 1,1-1-1,-1 3-53,0 3 1,0-6 0,1 2 0,-1-2 0,0 1 0,0 1 0,0-2 0,1-1 0,-1-2 0,0 0 0,0 0 0,2 1-111,3-1 112,-3 0 0,4 0 0,-4 0 0,2 1 0,1-1 0,-2 0 0,0 0 0,1 1 0,1-1 0,-2 0 0,0 0 0,1 0 0,1 1 0,-2-1 0,-1 0 0,0 0 0,1 2 0,2 1 1,0 2-1,0-1 0,0-2 0,0-2 0,0 2 0,0 1 1,-2 2 0,1 0 0,-3-5 0,3 0 0,-3 2 0,3 2 0,-2 0 0,-2 0 0,-3-2 1,-2-2-1,2 0 0,2 0-3,1 0 1,1 1-1,-1-1 1,-2 0-1,-1 0 1,-1-1-1,1-2 1,2-1 0,1 1-1,0 1 1,0 2-1,0 1 29,1-1 1,-1-5-1,0 1 1,0-1 0,1 1-1,0-1 1,3 1 0,2-1-1,2 1 1,2 1 0,0 0-1,0 0 21,1-2 0,2 1 0,1 4 1,1-1-1,-1-2 0,-1-2 1,-2 2-1,-1 2 0,1 0 1,2-2-1,1-2 0,1 2 6,-1 2 0,-4 1 0,0-1 0,-1-2 0,1-2 0,-2 2 0,0 0 0,0 0 0,4-1 0,-1 1 0,0 2 0,-3-1-33,-1-2 1,4 2-1,-1-2 1,1 1 0,0 0-1,-1-3 1,0 0 0,-1-2-1,1 2 1,1-2-1,2 2 1,2-2 71,-1 1-59,1 4 0,1-8 0,1 5 0,2-2 1,1-1-1,-1 0 0,1-1 0,1 0 1,2-1-1,-3 0 0,1 2 0,-3-2 1,-2-2-1,0-1 0,0 2 0,0 1 0,-5 2 1,-1-2-1,-4-1 0,2-2 0,-1 0 1,-1 0-30,-2 0 1,-2-5 0,-2-2-1,0 0 1,0-4 0,0-2 0,1-1-1,0-1 1,3 0 0,1-3 0,-2-1-1,1 0 1,-1 0 24,2 0 1,1-1 0,-2 3 0,1-2 0,-2 1 0,1 2 0,-1 2-1,2 0 1,-2 0 0,-1 0 0,-2-1 0,2 3-53,3 2 1,-3-2-1,4 2 1,-1-3-1,0-1 1,0 0 0,0-2-1,0-1 1,0-2-1,0 2 1,0 1 0,-2 2-1,-1-1 117,-2 1 0,1 0 0,-1 0 0,0-1 0,0 1 1,0-2-1,1-1 0,-1-2 0,0 2 0,2 1 0,3 0 1,5-3-46,2-5 0,-2 2 1,0-1-1,1-3 1,2 0-1,1-3 1,-1 1-1,-1-1 1,-4 1-1,0-1 1,-2 1-1,1 0-25,-4-1 0,-1 7 0,-3 1 0,-2 2 1,-2 1-1,2-1 0,0-2 0,0-1 1,-1 0-1,1 1 0,2 1 0,1-2-11,0 0-37,7-5 0,-6 6 0,4-4 0,-1 1 0,-1-1 0,2-2 0,-2 0 0,-1 2 0,-2 3 0,1 0 0,-1 0 0,0-2 0,-1 0 0,-2 2 0,-2 0 0,1 1 0,-1-1 0,1 0 0,1-3 0,1-2 0,3-1 0,-1-1 0,0 1 0,0-1-216,0 1 1,-1-1-1,-2-1 1,-1-1-1,1-2 1,0 1-1,0 2 1,-2 2-1,1 1 1,-2 2 0,-2 1-1,-1-1 1,1-1-629,2 3 0,-5-4 1,2 5-1,-4-2 1,1 2-1,1 0 866,2 0 0,6 4 0,-3-2 0</inkml:trace>
  <inkml:trace contextRef="#ctx0" brushRef="#br0">16379 12340 8408,'-14'-22'245,"5"-4"1,-1 8 0,1 0 0,1 2 0,5 7 0,7 7 0,9 13 0,7 10-1,6 9 1,4 8 0,1 9 0,6 10 0,5 8-123,-17-31 1,1 1 0,4 8 0,0 3 0,1 2 0,1 2 0,1 3 0,0 3 0,3 3 0,0 0 0,1 2 0,0 0 0,-1-1 0,0 0 0,-1-3 0,-2 0 0,-2-7 0,-2-1 0,-1-6 0,0-2 0,-3-8-1,0-1 1,23 18 0,-9-14 0,-9-10-268,-9-12 1,-15-8 0,-12-12 0,-16-10 0,-15-11 0,-9-11 0,-9-9 0,25 19 0,-1-1 0,-3-3 0,0-2 0,0-3 0,0 0 133,-1-3 0,0-1 0,-2-6 0,-2-2 0,-2-6 1,-1-1-1,-5-7 0,0-2 0,14 16 0,-1-1 1,0-1-1,0-3 0,0-1 0,1 0 0,1-3 0,1 0 1,1 0-1,2 1 0,2 1 0,1 0 0,3 4 1,1 2-1,2 0 0,-3-12 0,3 3 0,6 14 1,3 4 285,0-11 0,9 27 0,7 22 0,7 6 0,7 8 0,5 6 0,7 9 0,3 7 0,6 11 0,5 13 0,-20-22 0,0 1-332,1 5 1,1 2-1,5 5 1,2 2 0,1 4-1,1 1 1,1 1-1,1 1 1,2 3 0,0 1-1,1 2 1,0 1-1,-13-19 1,0 1 0,0-1-1,0 1 1,0-1-1,0 0 1,13 20 0,-1-2-1,-3-6 1,-1-2-1,-5-6 1,-1-1 0,-5-7-1,-2-2-14,14 29 1,-11-17-1,-17-13 1,-7-15 0,-6-10-1,-8-10 1,-10-6 0,-12-10-1,-15-9 1,-12-13-1,25 13 1,-1-3 0,-3-5-1,-1-2 1,-2-4 0,-1-3 110,-2-4 0,0-1 0,-2-5 0,1-2 1,-4-4-1,0-2 0,1-3 0,0-2 0,17 19 1,0-1-1,2-1 0,-1-2 0,2 0 0,0 0 1,2 0-1,1-1 0,2 1 0,-9-21 0,4 2 1,7 7-1,3 2 0,6 11 0,2 2 0,2-19 1,6 24-1,4 17-24,4 10 0,3 19 0,9 12 1,5 8-1,8 6 0,5 6 1,5 7-1,2 8 0,6 6 0,-22-27 1,1 2-1,4 2 0,0 2 1,3 2-1,2 1-93,0 2 1,2 1-1,1 3 1,-1 2 0,0-1-1,0 1 1,3 4 0,0 1-1,2 2 1,-1 0-1,1 0 1,0 0 0,-3-4-1,-1-1 1,-3-3 0,-1-1-1,-4-6 1,-2-2-1,-4-4 1,-3-3 0,11 21-1,-12-13 72,-12-14 1,-13-14-1,-14-9 1,-13-5-1,-17-9 1,-10-12-1,-10-14 1,31 11-1,0-4 1,-4-3 0,0-4-1,-3-4 1,-1-2-1,-2-3 1,-1-3-1,-1-4 1,0-2-1,0-3 1,0-1 112,2-3 1,0-1 0,15 18 0,0 0 0,1-1-1,1 0 1,2-1 0,1 0 0,-12-22 0,3 0-1,5 4 1,2 1 0,7 9 0,3 3 0,4 8 0,2 3-1,-5-17 1,7 21 0,8 17 0,6 13-135,7 11 1,10 14 0,9 9 0,9 8 0,8 9-1,6 5 1,-24-21 0,1 2 0,2 3 0,1 0-1,3 4 1,1 1 0,3 3 0,1 0 0,1 3-1,2 0 1,0 2 0,0 1-34,2 1 0,0 0 0,3 4 0,-1 1 0,4 2 0,-1 1 0,1-1 0,-2 1 0,-3-2 0,-1-1 0,-3-4 0,-1-2 0,-6-3 0,-1-1 0,-4-5 0,-3-1 0,16 30 0,-13-13 0,-11-12 0,-8-13 0,-8-11 46,-6-8 0,-7-8 0,-10-12 1,-10-14-1,-13-11 0,-14-15 0,22 19 1,-1-2-1,-5-4 0,0-2 1,-4-4-1,0-1 0,-1-3 0,0 0 1,-1-2-1,1-2 0,0-1 0,0-2 1,-1-3-1,0-2 85,-3-2 1,2-2 0,5 3 0,2 0-1,-1 2 1,2 2 0,5 4 0,3 2 0,7 7-1,1 2 1,-10-23 0,15 20 0,12 18 0,11 16-1,5 12 1,5 8-150,5 3 0,3 2 0,10 3 1,4 6-1,10 7 0,6 6 1,8 4-1,3 6 0,-29-23 1,0 2-1,0 1 0,0 1 0,1 2 1,0 1-1,0 2 0,-1 1 1,3 2-1,1 1 47,0-1 1,1 0 0,-2-1-1,-1 0 1,0 1 0,0-1-1,-3 0 1,-2-1 0,-4-1-1,-1 0 1,14 23 0,-13-10 0,-13-12-1,-8-8 1,-7-10 0,-9-6-1,-10-7 1,-12-9 32,-11-9 0,-9-15 1,-14-14-1,28 19 1,0-2-1,-3-3 0,0-1 1,-3-2-1,1-2 1,-2-3-1,0-2 1,-3-3-1,0-3 0,-4-3 1,1-1-1,-2-6 1,0-1-1,1-3 0,1-1 1,4 0-1,3-1 1,4 3-1,4 2 1,6 6-1,3 2 67,5 7 1,3 3-1,2-8 1,12 24-1,13 19 1,9 16-1,7 9 1,3 5-1,3 3 1,4 3-1,9 6 1,9 7-1,8 6-130,-27-24 0,1 0 1,1 1-1,1 0 1,1 2-1,0 0 1,1 1-1,1 2 0,2 2 1,0 1-1,3 1 1,1 1-1,2 2 1,1 0-1,-1 0 0,0-1 1,0-1-1,-2 1 1,-3-3-1,-2 0 1,-3-1-1,-3 1 0,-5-3 1,-2 0-27,12 27 1,-12-12-1,-19-16 1,-10-4 0,-10-7-1,-10-8 1,-8-9-1,-8-10 1,-11-11 0,-11-12-1,24 8 1,-1-3-1,-4-3 1,-2-3 0,-3-3-1,-1-2 174,-2-3 1,0-1-1,-1-4 1,1-3-1,-2-4 1,0-3-1,-2-4 1,1-3-1,15 17 1,1 0-1,0-2 1,0-1-1,0 0 1,2-1-1,2 2 1,1 0-1,2 0 1,-9-19-1,3 2 1,8 8-1,2 2 1,7 8-1,2 4 1,-3-15-1,12 26-61,12 23 1,14 19 0,9 12 0,10 7 0,7 8 0,5 6-1,5 4 1,-24-24 0,2-1 0,2 3 0,1-1 0,2 3-1,1 0 1,2 1 0,0 1 0,0-1 0,0 0 0,1 0-1,-1 0-175,-2-1 0,1 1 1,2-2-1,1 0 1,-3 2-1,0 1 0,0-2 1,-1-1-1,-4-1 1,-2-1-1,23 24 1,-14-3-1,-10-6 0,-12-7 1,-13-11-1,-14-7 1,-13-10-1,-10-8 19,-8-10 1,-16-9-1,-9-20 1,26 14-1,0-2 1,-5-5 0,0-1-1,-4-4 1,0-2-1,-1-3 1,0-1-1,-2-3 1,0 0 0,1-1-1,1-1 1,1 2-1,2-1 1,3 2 0,3 0-1,4 4 1,3 0-1,5 6 1,3 1 367,-10-20 0,17 24 0,16 22 0,8 9 0,6 11 1,7 6-1,7 11 0,10 6 0,8 3 0,6-2 1,5 0-1,5-1 0,2 0 0,3-4-606,-1-1 1,-6 4 0,3-1 0,-1-2 0,0-1 0,-4-1 0,-6-1 0,-9 1 365,-8-1 0,-5 7 0,-2 1 0</inkml:trace>
  <inkml:trace contextRef="#ctx0" brushRef="#br0">15128 8118 8234,'0'-10'2965,"0"1"-2879,0 5 1,0 0 0,0 8-1,0 8 1,0 3 0,-1 4-1,-3 0 1,0 2 0,0 2-1,1 4 1,0 2 0,-2-1 5,2 1 1,0 1 0,0 1 0,-2 2 0,2-1 0,1-2 0,2-2 0,0 1 0,0-2 0,0-2 0,0-3 0,0 0 0,0-1-1,0-1 1,-1 4-1,-2-3 1,-2-1-1,2 1 1,0-4 0,0 0-1,-4 1 1,1 1-1,-2-2 1,0-1 0,-1-2-39,1 0 1,-5 0-1,5 1 1,-1-1 0,-1-1-1,1-2 1,-1-2 0,1 2-1,-1 2 1,1 1 0,-1 0-82,-1 0 1,0 1-1,0-1 1,2 0 0,-1 0-1,1 1 1,-1 0-1,-1 3 1,-1 2 0,-3 1-1,0 1 1,-3-2 5,-1 1 1,0 4-1,5-3 1,0 2-1,0-2 1,-1 0 0,1-1-1,0-1 1,0-2-1,-1-3 1,3 0 0,1-1 60,1 0 0,1 0 0,-5 1 1,-1-1-1,1 0 0,0 0 1,0-1-1,0-2 0,-1-3 1,1 0-1,0 0 0,0 1 2,-1-1 0,1 3 0,0-6 0,1 0 0,2-1 0,2 3 0,-2-1 0,-2 2 0,-1-2 1,0 2-1,-1-2-55,1 1 0,0 2 0,0-3 0,0 1 0,-1-1 0,1-3 0,0 0 1,0 1-1,0 2 0,-1 0 0,1 1 20,0-4-28,6 5 1,-5-5 0,4 5 0,-4 0 0,-1-2 0,1 2 0,2-2-1,2 0 1,-1-1 0,1 0 0,-1 1 0,-1 2 0,-1 2 0,-1-1 17,4 1 1,-4-6-1,3 4 1,-2 0-1,-2-2 1,1 2 0,2-1-1,1-1 1,-1-1-1,-1-1 1,-2 3 45,-1 1 1,1-1-1,0 5 1,0-5-1,-1 1 1,1-1-1,0-1 1,0-1-1,-2-1 1,0 3-1,0-1 423,4 0-452,1-1 0,-4 0 0,1 1 0,0 2 0,0 2 1,0-1-1,-1-1 0,1-2 0,2-1 0,0 0 0,3-1 1,-2 0-1,-2-1 0,-1 0 0,0 2 0,0-2 1,-1-2-1,1-1 0,0 0 0,0 0 12,0 0 1,-1 0 0,1 2 0,0 1 0,0 2 0,-1-2 0,1-1 0,0-2 156,0 0-192,0 0 0,-1-2 1,1-1-1,0-3 1,0-1-1,0-1 0,-1 2 1,1-2-1,-2 0 1,-1-1-1,-2-1 1,2 1-1,1-2 0,2-2 1,-1-1-1,1 0 1,0-1-1,0 1 1,-1 0-1,1 0 0,0 0 1,0-1-56,0 1 0,4 0 1,1 0-1,-1 0 0,1-1 1,1 1-1,0 0 0,2 0 1,-1-2-1,2-1 0,1-2 1,-1 0-1,0 0 39,-1 0 1,4 0 0,-4 5 0,1-1 0,1 1 0,-1 0 0,0 0 0,-1-1 0,-1 1 0,0 0 0,0 0 0,-1 0-4,0-1 0,4 1 0,-4 0 0,0 0 0,2-1 0,-2 0 0,1-3 0,-1-1 0,2 2 0,0 0 0,1-1 0,0-1-12,1 2 1,-3-4 0,4 1 0,-2-1 0,1-1 0,-1 2 0,-1-1 0,-1 2 0,-1-1 0,2-2 0,-2-2 0,2 2 26,0 1 0,-6-4 0,3 3 0,-2 0 0,0 1 0,1 2 0,1-1 0,-1-1 0,1 1 0,-2 2 0,0 1 0,0-1 3,1-1 0,1 1 0,-5 2 1,-1-2-1,1-1 0,0 0 0,0 0 1,0-1-1,-1-1 0,1-1 1,0 2-1,0-2-10,-1 0 0,3 3 1,1-4-1,3 3 1,2 3-1,1 1 1,0 2-1,0-1 1,2 1-1,2-2 1,-1-1-1,-1-2-48,-2 2 1,0-4 0,4 1 0,-2-1 0,-2-1 0,2 0-1,0-3 1,-1-2 0,0-3 0,-1-2 0,0-1 0,0 0-58,2-2 0,2 0 1,1-3-1,-2 5 0,-1 3 1,-2 3-1,0 2 1,1 1-1,-1 1 0,0 0 1,1 3-1,-1 1-34,2 0 0,-4-5 0,1 5 1,0 2-1,-2 1 0,1 2 1,0 0-1,0 0 0,-1-1 1,2 1 158,0 0 0,-5-7 0,3-1 0</inkml:trace>
  <inkml:trace contextRef="#ctx0" brushRef="#br0">12370 7265 10954,'-14'0'195,"-1"0"0,1-2 0,0-1 0,0-2 115,0 2 0,6 3 0,3 5 0,3 4 0,2 5 0,0 5 0,0 3 0,0 2 0,0 0 0,0 1 0,2 4 0,1 2 0,2 4 0,-2 0-125,-1-1 1,-2 7 0,1 1-1,2 3 1,2 1 0,-2-2 0,-1-1-1,-2 0 1,0-1 0,0 1 0,0-2-1,0-1 1,0-1-76,0 5 1,0-7-1,0 2 1,0-4-1,1-2 1,3 0-1,0 0 1,1 1-1,0-1 1,-1 0-1,1 2 1,0 1-77,0 3 0,6-2 1,-3 1-1,1 0 1,1-1-1,1 1 1,0 0-1,0-1 0,-2-4 1,2-2-1,2 1 1,1 1-1,0-1-92,1-2 0,-1-3 1,0-2-1,2-3 1,1 0-1,2-1 0,0 1 1,0-2-1,2 1 1,-1-2-1,2 0 1,-1 1-1,-1 1 27,-2-1 0,2-1 0,-1-3 0,0 1 1,2 2-1,1-1 0,2-2 0,-2-2 1,0 0-1,0 0 0,3 0 0,2 1-17,1-1 1,1-1 0,-1-2 0,2-2-1,2 2 1,1 0 0,-1 0 0,-2-1 0,-2-1-1,1 1 1,-1-1 0,-1 2 7,-3 2 0,-2-4 1,-5 1-1,4 1 1,1 2-1,1-1 0,1-1 1,-2-1-1,-1 1 1,-2 1-1,1 1 0,2-2-3,0-1 0,5-6 0,-5 4 0,2-1 0,0-3 0,1 1 0,0 0 0,1-2 1,-3-2-1,1 1 0,0 1 0,-2 2 58,-2-2 0,1-1 0,-4-2 1,2 1-1,-1 2 0,-3 2 1,1-2-1,2-1 0,1-2 0,0 0 1,0 0-1,1 0 15,2 0 1,-3 0 0,5 0 0,1 0 0,2 0 0,1 0 0,1 0 0,-1 0 0,1-2 0,-1-1 0,1-2 0,1 2-73,3 2 1,-3-4 0,3-1 0,-3-1 0,-3-1 0,-2 2 0,-1-2 0,1 2 0,2 0 0,1 1-1,-1 0 1,-2-1 0,-1-1 2,1 1 1,2-5-1,2 3 1,-1-1-1,-1 1 1,-2 0 0,-3 2-1,1-2 1,-3 0-1,1-2 1,-2 1-1,0-1 1,0-1 96,-2-1 1,-1-3 0,-2 0 0,0-3 0,-1-2-1,-2-2 1,-2-4 0,2 1 0,2 0 0,1 1-1,-1 0 1,-2 1 0,-2-1-41,2-1 0,-4 3 0,-1 0 1,-1-1-1,1 1 0,0-3 0,2-2 1,-1-1-1,1-1 0,-2 1 0,2-1 1,0-1-92,3-3 1,-3 8 0,1-2 0,1 5 0,-1 5 0,-1 1 0,0 2 0,-2-1 0,2 3-1,-2 1 45,1 1 0,2 1 0,-4-5 0,-2-1 0,-1 1 0,-2 0 0,1 0 0,2-1 0,2 1 0,-2 0-114,-1 0 1,-1 0 0,3-1 0,0 1 0,0 0 0,-3 0-955,-1 0 1,0-1-1,0 1 1,0 0 1128,0 0 0,6-1 0,2 1 1</inkml:trace>
  <inkml:trace contextRef="#ctx0" brushRef="#br0">15299 8203 8459,'-2'-8'80,"-3"3"0,-2 5 1,-1 5-1,3 4 1,2 4 86,-2 1 0,3 2 0,-2 1 0,2 4 0,2 0 1,-2 1-1,-1 0 0,-1 3 0,0 2 0,1 1 0,0 2 1,-3 2-1,-1 3 0,0-1 0,-1 3 25,-3-1 1,-2 2-1,-1 3 1,0-1-1,-1-3 1,1 3-1,0-1 1,0-1-1,-2-6 1,-1-5-1,-2-3 1,1 1-1,2 0-98,2-1 0,0-2 0,0-5 0,0 4 0,-1-1 0,1 1 0,0-2 0,0 0 0,-1 0 0,1 0 0,0 0 1,0 1-87,0 2 1,-5-4-1,0 2 1,1-1 0,1 2-1,-1-1 1,0 1 0,0-2-1,2 0 1,2 1-1,-2 1 1,-1 1 0,-2-2 23,2 1 1,1-2 0,2-5 0,-1 2 0,1 0 0,0-1-1,-2-2 1,-1 0 0,-2-1 0,1 3 0,3-3 0,0-1-1,0-1 7,-4 1 0,3 1 0,-5 3 1,2-1-1,-1 0 0,-2 0 1,-4 2-1,1 2 0,-2 0 0,0 0 1,-3-2-1,0-2-14,0 0 1,7 0-1,-1-1 1,-1-2-1,-1-3 1,3 0-1,2-2 1,2 2 0,0 0-1,2 1 1,0-1-1,-1-1 3,-1-1 1,-1-5 0,2 4 0,-1-2 0,0 1 0,-1 0 0,-4-1 0,-3-1 0,0-2 0,2 0 0,0 0 0,-4 0-38,-2 0 0,-2 0 0,4-2 0,1-1 1,-1-3-1,3-2 0,0-1 0,3-1 0,-3 1 1,1-1-1,0 1 0,3 1 9,1 1 1,-4-2 0,3 3 0,-2-1 0,2-1-1,0 2 1,1-2 0,-1 0 0,2-3 0,-3-1-1,3-4 1,-1-2-7,4 0 1,-4-8 0,3 3 0,0-4 0,2-2 0,2 1 0,2 1 0,-1 2 0,0 1 0,-1 0 0,0 1-1,0 0 1,-2 1-6,0 0 0,-1-1 1,-1-6-1,-1 1 1,2 1-1,1 2 1,2-1-1,0-2 0,-1-2 1,3 1-1,1 3 1,1-3 7,-1-2 1,0-3 0,0 6 0,2 0 0,-1-1 0,1 1 0,-1-2 0,1-2 0,-1-1 0,2 0 0,0 0 0,2-2-92,0-2 1,-4 1-1,6-2 1,-1 3 0,0 2-1,0 0 1,2 2 0,0 1-1,0 3 1,-2 1 0,2 4-1,1 0-68,2 0 1,0 0-1,-1-2 1,-2 4-1,-2 1 1,0-2-1,0-1 1,1-3-1,1 0 1,1 1-1,2 5 1,-2 5-1848,-2 4 1,0 4 2008,-5 6 0,0 0 0,-6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17147 1279 16035,'-8'2'875,"2"1"1,1 4 0,-1-1 0,-1 2 0,1 0 0,3 3 0,1 1 0,2 3-560,0-1 1,0 0-1,0 0 1,0 0-1,2 2 1,1 2 0,2 2-1,-2 2 1,-1 4-1,-2-1 1,0 0-1,0-1 1,1-1-234,4 0 0,-4 3 0,6-2 0,-2 3 1,1 0-1,0-2 0,2-1 0,0 1 0,3 0 1,2 1-1,-1-4 0,1 0 0,0 0 1,2 2-183,1-2 1,0-2 0,-2-5 0,2-1 0,1 0-1,2 0 1,-1-1 0,-2-2 0,-2-3 0,0 0 0,0-2-1,0 2 1,1-2-18,-1 1 0,0-1 0,0-3 1,0 2-1,1-1 0,-1 1 1,0 0-1,0-2 0,1 0 1,-1 0 218,0 2 1,0 0-1,0-5 1,1-2-1,-1-2 1,-1-6 0,-2-3-1,-2-1 1,1 0-1,-1 0 1,0 0 100,3-1 1,-5 1 0,3-2-1,-1-1 1,1-2 0,-1 0-1,1 0 1,-1 0 0,1 2-1,-1-1 1,1 1 0,-1-2-1,2 2-88,2 1 1,-4 2 0,1-1 0,-1 1 0,1 2 0,-1 1 0,1 1 0,-1 1 0,-1-1 0,0 2 0,-2 0 0,2 2 0,0-2-223,3 0 0,-3 0 0,2-3 1,1 3-1,1 0 0,1 1 0,-2-3 1,-2 2-1,3 2 0,0 1 1,2-1 42,1-2 1,-1 5 0,0-4 0,0 3 0,0-1 0,1 0 0,-1 1 0,0-1-1,0 0 1,1 0 0,-1 1 43,0 0 0,-5 3 0,1 1 1,1-2-1,2-1 0,1-2 0,0 2 1,0 2-42,1 1 0,-3 1 1,-1 2-1,-1 4 0,1 1 1,1 3-1,1 1 173,-3 2 1,1 1 0,-5-1 0,0 0 0,2 0 0,-2 1 0,1-1 0,-4 2 0,0 1 0,0 2 0,2 0-142,-2 1 1,0-2-1,0 4 1,2 0-1,-2-1 1,1 1 0,-1-2-1,1 2 1,0-1-1,-1-1 1,0-1-1,2 0 1,-1 2-130,3 1 1,-4-3-1,5 3 1,0 0 0,0-1-1,3-1 1,0-2 0,0-1-1,-2 0 1,2 4 0,2-1-1,0 1 65,-4-4 0,4-1 1,-5-2-1,1 2 1,1 1-1,-1 2 1,0-3-1,1-3 1,1-4-1,0 2 1,0 2-1,-1 1 1,-1 0 3,-1 1 0,5-6 0,-4 1 0,4-1 0,1 1 1,0-3-1,0 1 0,1-1 0,-1-1 0,0-3 1,0-1 72,0-2 1,1 0 0,-1 0-1,0 0 1,0-2 0,1-1-1,-1-3 1,0-2 0,0-3 285,0-2 1,1-1 0,-1 0-1,0-2 1,0-2 0,-1 0 0,-2-1-1,-2 0 1,3-2 0,0 1 0,2-3-1,1 1 1,-1-3-38,0-2 0,5-1 0,0-1 0,-2 1 0,-1-1 1,-3 1-1,-1 0 0,-1-1 0,2 2 0,-3 2 1,-1 1-1,-1-1 0,3-2-183,2-1 0,-4 4 0,-1 0 0,0-1 0,0-2 0,3-1 1,2 1-1,-1 2 0,-1 1 0,-1 0 0,1 1 0,1 1 1,1-1-52,-3 1 0,2 3 0,-4-3 0,2 2 0,-1 1 0,0 0 0,1-2 0,-1-1 0,3-2 0,0 1 0,2-1 0,1-1 0,-1-2 0,0 0 0,0 2 0,0 1 0,1-1 0,-1 0 0,0 1 0,0 5 0,-1 3 0,-2 2 0,-3 0 0,0 1 0,-2 2 0,0 1 0,4 6 0,-5-6 0,-1 1 0,3-1 0,1 1 0,1-2 0,1-2 0,1-1 0,0 0 0,0 1 0,-2 4 0,1-4 0,4 3 0,0-2 0,0-2 0,1-1 0,-1 3 0,0 2 0,0 6 0,-4 2 0,-1 0 0,2-1 0,2-1 0,1 0 0,0 3 0,1 1 0,-1 0 0,0 0 0,0 0 0,0 0 0,1 0 0,-1 1 0,0 3 0,0 0 0,1 1 0,-1 0 0,0 1 0,0 2 0,0 3 0,1-3 0,-1 1 0,0 1 0,0-1 0,-1 1 0,-2 1 0,-2 0 0,2 0 0,1-2 0,-1 3 0,-2 0 0,1 2 0,-3 1 0,5-1 0,-6 2 0,0 1 0,0 2 0,-1 0 0,0 0 0,1 1 0,1 2 0,-1 2 0,-3 0 0,0 0-48,2 1 1,-2 2 0,5 1 0,0 1-1,-2-1 1,2 0 0,0 1 0,3-1 0,0 1-1,0 1 1,-1 1 0,1 3-29,1-3 0,4 4 1,2 0-1,1 1 0,-2 3 1,-1 2-1,-1 1 0,3-3 1,1-1-1,-2 3 0,-1 3 1,-3 4 50,-4-3 0,4 0 0,-4-3 1,2 1-1,0 1 0,-1 0 1,1 1-1,0-4 0,0-2 0,-2-1 1,3-2-1,0 1-162,2-1 1,1-4-1,-1 2 1,0 0-1,-1 0 1,-2 1-1,-2 0 1,1-4 0,-2 0-1,-4-5 1,-1 1-1,1-2 278,0 1 0,3 4 1,-4-7-1,2 3 1,-1-1-1,1-3 1,1 0-1,1-1 1,-1 1-1,-1-2 1,1 3-1,2-3-6,0 1 1,0 2 0,-3-2-1,4-1 1,4 2 0,1 1-1,-1 0 1,-2 1 0,-2 0-1,2-1 1,2 1 0,1 0 44,0 1 0,2 0 1,1 1-1,2-4 0,-1 0 1,-3-2-1,1 1 0,2-4 1,1-1-1,0-2 1,0 0-1,1 1 0,1-1-305,-1 0 1,4-4 0,-4-2 0,2-1 0,2 0 0,-2 1 0,-1-2 0,-2 0-1,0-3 1,-2 1 0,-1-1 0,-2 1 122,0 0 1,-4-3-1,-1-1 1,2 0 0,2-1-1,1-4 1,0-3 0,1-1 245,-1-1 0,0 2 0,0-3 0,1 2 0,-1-2 0,0-1 0,0 1 0,0 2 0,1-1 0,-1 1 0,0 0-148,0-3 1,-4 5-1,-1-3 1,2 1-1,2-1 1,1 1-1,0-1 1,1 1-1,-1-1 1,0-1-1,0 0 1,0 0-47,1 2 0,-1-1 0,0-4 0,0 1 0,-1 2 0,-2 2 0,-1-2 0,1-2 0,1-1 0,2 0 0,1-1 0,-1 1 0,-2 0 0,-2 0 0,3-5 0,-4 0 0,4 1 0,1 1 0,0 0 0,0-4 0,1 1 0,-1-2 0,-2 1 0,0-1 0,-3 1 0,2 1 0,2-4 0,1 4 0,0-1 0,0-1 0,1 1 0,-1 1 0,0 1 0,0 0 0,-1-2 0,-2 1 0,-2-1 0,2 4 0,2-4 0,0 1 0,-2-1 0,-2-1 0,2 0 0,0-3 0,0-2 0,-1-1 0,1 1 0,0 1 0,0 3 0,-1-3 0,-6 4 0,6-1 0,-1-1 0,-1 0 0,-3 2 0,-2 0 0,0 0 0,2-3 0,0-2 0,-1-3 0,1-2 0,0-3 0,1-1 0,1 0 0,4-4 0,-2 4 0,1 1 0,-1 2 0,1 0 0,1 0 0,0 3 0,0 3 0,-2 5 0,1 1 0,-2 4 0,-4 1 0,-1-3 0,1 0 0,0 2 0,0-1 0,-1-1 0,0-4 0,2-4 0,-1-2 0,1 1 0,1 0 0,1-1 0,-1 1 0,3-1 0,-2 2 0,-1 2 0,2 1 0,-2-1 0,1 0 0,-4 1 0,0 4 0,0 1 0,2-2 0,-2 1 0,-1-1 0,-2 1 0,1 2 0,2-2 0,2-2 0,-2-2 0,-1 0 0,-1 0 0,3 1 0,0-1 0,1 2 0,0 0 0,0 0 0,1 4 0,-3-1 0,2 4 0,-2 0 0,0 1 0,0 0 0,2 0 0,-2-1 0,-1 1 0,2 5 0,1-1 0,-2-1 0,-1-1 0,-2-3 0,2 1 0,1 0 0,1 0 0,1 0 0,0-1 0,0 1 0,-1 5 0,-2 1 0,1 0-305,2 0 0,-2 5-208,-8-2 0,-3-3 1,-6 0-1</inkml:trace>
  <inkml:trace contextRef="#ctx0" brushRef="#br0">16891 1450 16669,'-8'-8'408,"2"2"623,6 0 1,-5 2 0,-1-4 0,0 4-618,-1 5 1,7 7 0,7 10-1,-1 2 1,2 1 0,0 2 0,3 3-1,0 4 1,0 1 0,-2 4 0,2 3-1,2 3 1,1 2-309,0-1 1,1-1 0,-1-1 0,0-4 0,0 0 0,1-1 0,-3-2 0,-1-4 0,-3-5 0,-2-4 0,-1-4 0,0-3-1059,0-4 1,-1-7 0,-4-2-826,0-8 0,0-5 1877,0-1 0,-6 0 0,-2-1 0</inkml:trace>
  <inkml:trace contextRef="#ctx0" brushRef="#br0">16891 1905 16669,'-9'0'5003,"-1"0"-4986,7 0 0,3 5 1,9 1-1,4 0 1,1 2-1,1 0 1,-1 3-1,2 2 1,1 1-1,3 0 0,1 1 1,0 0-1,-2 3-129,1 1 1,1 4-1,4-4 1,-1-1 0,-1-3-1,1 0 1,-2-1 0,0 0-1,-1-1 1,-1-4-1,-2-2 1,-3-3-1064,0 1 1,-1 0-1,0-5 1292,0 0 1,-6 0 0,-1 0 0</inkml:trace>
  <inkml:trace contextRef="#ctx0" brushRef="#br0">16891 2246 18132,'-6'0'1328,"6"0"0,8 0-1063,4 0 1,3 0 0,-1 0 0,2 0 0,1 0-1,3 0 1,3-1 0,2-3 0,2 0 0,1 1 0,1 1-1,-1 2 1,-1-2 0,0-1 0,-2-1-219,0 0 1,4 3 0,-9 1-1,1 0 1,1 0 0,-2 0 0,3 0-1,-3 1 1,1 2 0,-2 2-1,0-2 1,1-1 140,2-2 0,-4 0 0,1 0 0,-2 0 0,2 0 0,3 0 0,0-2 0,-1-1 0,-2-1 0,1 0 0,1 3 0,1 1-78,0 0 1,-5 0 0,2 0 0,-3 0 0,0 0 0,1 0 0,2 0-1,-1 0 1,-3 0 0,0 0 0,-1 0 48,0 0 1,0 0 0,0 0 0,1 0 0,-1 0 0,0 0 0,0 0-1,1 0-100,-1 0 0,0 0 1,0 0-1,0 0 0,1 0 1,-1 0-1,0 0-103,0 0 1,-4 0 0,-1 0 0,2 0 0,2 1 0,1 2 36,0 2 1,-4 0 0,-1-5-1,2 0 1,2 0 0,1 0 33,0 0 1,-4 0 0,-1 0 0,2 0 0,2 0 0,1 0 0,1 0-28,-1 0 1,-5 0-1,1 0 1,1 0 0,1 0-182,3 0 0,-1 0 0,0 0 1,0 0-1,1 0-144,-1 0 0,-5 0-1859,1 0 1,-9 0 2183,-1 0 0,-6 0 0,-8 0 0</inkml:trace>
  <inkml:trace contextRef="#ctx0" brushRef="#br0">19038 3938 16669,'9'0'329,"1"0"0,4 0 0,8 0 0,13-2 1,11-2-1,11-6 0,11-2 0,11-3 1,-34 8-1,3 0 0,3 0 0,2 0 1,4 0-1,0 0 0,1 0 0,1-1 0,1 1 1,0 0-1,1 1 0,1 0-12,1 0 0,0 2 0,5 0 0,0 2 0,-1 1 0,-1 2 0,-3-1 1,0 0-1,0 0 0,-1 0 0,1 0 0,1 1 0,2 1 0,2 1 1,1 1-1,1 0 0,2 0 0,1 0 0,2-1 0,0 0 0,3 0 0,1-1 1,1 0-1,1 1 0,-27-2 0,1 0 0,0 0 0,0 0 0,0-1 1,-1 0-318,27 0 0,-2 0 0,-2 2 0,-2 1 0,-8 0 0,-2 0 0,-3 1 0,-1 0 0,-2 2 0,-2-1 0,-4 1 0,0 1 0,-5 0 0,-2 0 0,33 9 0,-12 1 0,-12 2 0,-4-1 0,-6-2 0,-2-2 0,-5 0 0,-2 0 0,-4 0 0,1 1 0,-1-3 0,-4-1 0,-3-3 0,-2 0 0,-3-2 0,-3 1 0,-1-4 0,-2-1-3617,1-2 0,-6 0 193,1 0 1,-7-2 3674,2-3 1,-10-3-1,-3-6 1</inkml:trace>
  <inkml:trace contextRef="#ctx0" brushRef="#br0">9882 526 16669,'0'-8'6970,"-7"2"-6870,6-1 0,-7 6 1,6-4-1,2 5 0,5 5 83,1 4 1,7 4 0,-5 1 0,1 0 0,1 1 0,-1-1 0,1 0 0,-2 0 0,0 1 0,0 0 0,1 3 0,1 1 0,-3 0-114,0 1 0,4-4 0,-3 4 0,1-1 0,1 2 0,1-1 0,0 1 0,0-2 0,-2 0 0,2 0 0,2 0 0,0 0 0,-2 0 0,-2-2-116,2-1 1,7-2 0,1 0 0,-2 1 0,-1-1 0,-2 0 0,0-1 0,2-2 0,1-2 0,2 2 0,-1 0 0,-2 0 0,-1-1 0,3 1 111,1 2 1,1-4-1,-2 0 1,2 1-1,1-1 1,1 1 0,0-1-1,3 1 1,2-2-1,0 0 1,-2 0 0,-1 1-1,1 1-46,2-1 1,0-4 0,-2 4 0,-3 1-1,0-1 1,0 1 0,2-1 0,-2 1-1,-1-1 1,-2 2 0,1 0 0,2 0 0,2-1 24,-2 1 0,3 0 1,-4 0-1,3-2 1,3 2-1,1 0 1,-1 1-1,0-5 1,0 1-1,1 0 0,0 2 1,-1-2-1,-1-2 1,-3-1-5,3-1 0,-4 6 0,1-5 1,3-2-1,1-2 0,-1 1 0,1 1 1,0 2-1,3-2 0,0-1 1,0-2-1,-1 0 0,1 0 99,3 0 0,-2-5 1,6 0-1,-3 2 1,-2 0-1,0 0 0,-1-4 1,2 1-1,-3-2 1,-3 2-1,-3-2 1,1 2-1,2-2-67,2 0 1,-6 3-1,-1-3 1,0 0-1,1 0 1,2-1-1,2-1 1,1 1 0,1-1-1,-1 1 1,2-1-1,2-1 1,1-1-13,-2-2 0,-1 1 1,-1 2-1,1 1 1,0-1-1,0 0 1,-3 0-1,0 2 1,-1-2-1,3-2 1,-1-1-1,-1-2 1,0-1-62,1-2 0,-7-2 0,9 4 0,-2-4 0,1 1 0,-2-1 0,0 2 0,-1 0 0,3-1 0,-2-1 0,-4-1 0,-2 2 0,-2-1 0,0 4 0,6-5 0,-3-1 0,2 0 0,-2 1 0,0-1 0,-1 1 0,1-3 0,0 0 0,2 0 0,-1 2 0,1 1 0,1 0 0,2 3 0,0-3 0,-3 3 0,-5 5 0,-3 3 0,-2 1-1717,0 3 0,-12 0 1705,-7 7 0,-13 0 0,-4 0 1</inkml:trace>
  <inkml:trace contextRef="#ctx0" brushRef="#br0">9711 483 15801,'-9'-8'427,"2"4"1,6 4 0,7 4 0,5 6 0,3 3 0,2 1 0,3 2-62,5 3 1,3 3-1,1 8 1,1 1-1,1 4 1,3 0-1,3 1 1,2 0-1,0 4 1,0-1-1,-2 1 1,-3-4-1,-4-1-894,-6-3 0,3-4 0,-7-4 0,-2-7 1,-1-4-1,-2-4 0,0 1 0,1-1 1,-1-1-1,-2 0 472,-2 0 1,2 1-1,-4 6 1</inkml:trace>
  <inkml:trace contextRef="#ctx0" brushRef="#br0">9996 1123 16669,'-15'0'525,"1"-6"0,3-2 1,6 0-1,12 3 1,8 5-1,9 5 1,3 4-1,3 4 1,3 1-178,5 1 0,-2-1 0,2 0 0,2 0 1,1 2-1,3 1 0,3 2 0,6-1 1,3-3-1,5 0 0,0-1 0,-1-1 1,-1-2-552,-3-2 1,-10-4-1,-5 3 1,-4-2 0,-6-1-1,-2 0 1,-7 1-1,-6 0 1,-7 2 0,-1 0-1,-2 3-1378,1 2 1,2-4 0,-4 1 15,-2 1 0,-1-7 0,-2-4 1717,0-8 0,-7-4 1,-1-2-1</inkml:trace>
  <inkml:trace contextRef="#ctx0" brushRef="#br0">10422 1379 16669,'-8'9'134,"5"1"1,6-1-1,8 1 1,7-2-1,5 0 1,6 0-1,4 3 1,5 1 131,3 3 0,8-1 0,3 2 1,3 1-1,4 3 0,1 1 1,3 1-1,0-1 0,2 1 1,-2-2-1,0 1 0,-4-4 1,-6-1-1,-7-3 0,-5-2-885,-3-2 1,-12-4-1,-3 3 1,-9-3 0,-7-7 66,-7-6 1,-8-5-1,2-1 1,-1 0-1,-1 0 1,0 1 505,-3 4 1,-1-4 0,-2 5 0</inkml:trace>
  <inkml:trace contextRef="#ctx0" brushRef="#br0">10195 1493 16669,'0'-10'382,"1"2"1,4 2 0,6 3 0,8 1 0,9 1-1,10-2 1,11-2 0,13 2 0,14 1 0,-33 2-1,2 0 1,4 0 0,0 0 0,2 0 0,1 0 1304,-1 0 1,0 0-1868,0 0 0,0 0 1,-2 2-1,-1 1 1,1-1-1,-1 1 0,-2-2 1,-1 1-1,-1-1 1,-2-1-1,30 0 0,-13 0 1,-15 0-1,-9 0 1,-7 0-1,-4 0 0,-7 2 1,-7 1-1,-9 0 1,-5-3-1,-3-5-775,1-2 0,-5-3 0,3-4 1,-1 0 948,-1-1 0,1 1 1,-6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6356 3725 13665,'-2'-10'472,"-3"1"-162,4 6 0,-4-4 1,11 7-1,7 0 1,6 0-1,5 0 0,4 0 1,5 0-1,4 0 1,4 0-1,3 0 1,5 2-1,3 3 0,5 2 1,6 3-1,5-2 1,5 0-28,-1 0 0,6-5 0,-2 3 1,1-1-1,-37-3 0,1 1 1,0-2-1,1 1 0,0-2 0,0 0 1,-1-2-1,0-1 0,0-1 1,0 0-1,1-1 0,0 1 1,0 0-1,0 0 0,-1 0 0,0 0 1,-1 1-1,1 0 0,0-1 1,0 1-247,0 2 0,1-1 1,5-1-1,0 0 1,1 0-1,0 1 1,1 0-1,0-1 1,-2 1-1,1 0 1,-2-1-1,1 1 1,0-1-1,1 1 1,1 0-1,1-1 1,1 0-1,-1 0 1,0 0-1,0 0 1,-3-1-1,-1 1 1,-1 1-1,0 1 1,-1 0-1,1 1-110,-1 0 0,2 0 0,0 0 0,1 0 0,-4 0 0,-1 0 0,36 0 0,-7 0 0,-5 0 0,3 0 0,3 0 0,0 1 0,-4 2 0,-3 2 1,-5-2 53,-2-1 0,-7 3 0,-2-1 1,-2-1-1,1-1 0,-1-2 0,2 0 1,2 0-1,-1 0 0,-2 0 0,-6-2 1,-2-1-1,-2-1 19,1 0 0,-6 3 0,-3 1 1,-6 0-1,-2 0 0,-1 0 1,-1 0-1,-2 0 0,-3 0 1,0 0-1,-3-2 113,-2-2 0,1 0-6159,-6-5 6190,-1 6 0,3-10 1,0 5-1</inkml:trace>
  <inkml:trace contextRef="#ctx0" brushRef="#br0">8190 10023 17053,'-8'6'151,"-5"-3"0,4 7 0,-4 2 0,-3 6 0,-3 5 0,-4 6 1,-4 4-1,-3 6 0,-3 7 0,-5 8 0,-5 6 0,20-27 0,0 0 1,0 2-1,-1 0 0,1 0 0,0 1 0,1-1 0,0-1-579,-21 33 1,5-4-1,4-9 1,4-9-1,7-10 1,8-10 0,7-6-1,8-6 64,8-7 0,4-4 0,2-2 0</inkml:trace>
  <inkml:trace contextRef="#ctx0" brushRef="#br0">7863 10364 8385,'0'9'303,"0"1"0,-2 1 1,-2 1-1,-6 3 0,-3 0 1,-1 4-169,0 5 0,-7 3 0,-4 3 1,-5 3-1,-6 7 0,-4 4 1,-4 5-1,-2 1 0,-1 2 1,-2 1-1,2-3 0,2-2 1,9-7-1,6-7-1207,6-4 0,8-8 0,9-3 0,0-3 1072,4-2 0,1-6 0,2-1 0</inkml:trace>
  <inkml:trace contextRef="#ctx0" brushRef="#br0">10692 6042 8372,'-14'-8'306,"1"2"0,2 1 1,2 2-1,-1 4 1,1 7-1,1 7 1,0 4-1,0 4 0,-3 7-129,-2 8 0,-7 8 1,-4 16-1,-4 7 0,12-30 1,-1 1-1,-3 6 0,0 1 1,-2 5-1,-2 0 0,-1 5 1,-2 0-1,-1 1 1,-1 0-1,0-1 0,-2 1 1,0 0-1,-1-1 0,1 0 1,-1 0-1,0-2 0,1-1-136,1-4 0,0-2 1,2-6-1,0 0 1,4-5-1,1 0 0,-13 31 1,9-10-1,9-9 1,6-13-1,4-7 0,2-7 1,2-1-1,3-4-3185,1-1 1212,0-8 1,0-8 1931,0-10 0,0-9 0,0-3 0</inkml:trace>
  <inkml:trace contextRef="#ctx0" brushRef="#br0">11417 5999 8372,'-8'0'667,"-4"0"1,2 0 0,-2 0 0,1 0 0,6 0 0,11 0-539,10 0 1,0 0 0,4 0 0,1 0 0,1-1 0,2-2 0,-1-2 0,1 0 0,-2 0 0,-1 1 0,-2 0 0,0 3 0,-2 1-222,-1 0 0,-4 1 1,-2 4-1,-5 6 0,-5 7 1,-5 7-1,-6 7 1,-7 5-1,-5 8 0,-3 4 1,3 4-448,4 1 1,3-7 0,3 1 0,2-6-1,3-4 1,4-6 0,5-8 538,7-10 0,11-6 0,3-8 0</inkml:trace>
  <inkml:trace contextRef="#ctx0" brushRef="#br0">11972 5729 11358,'0'21'23,"0"2"0,0 12 0,-2 8 0,-1 9 0,-2 6 0,2 6 0,0-1 0,0 0 0,-2-5 0,4-5 1,4-12-1,8-10 0,6-9-23,7-6 0,3-11 0,1-13 0</inkml:trace>
  <inkml:trace contextRef="#ctx0" brushRef="#br0">12341 6056 8372,'-7'0'211,"-6"0"0,3 0 1,-1 2-1,2 3 1,4 4-1,4 4 1,2-1-1,4-1 1,4-3-1,6-1-118,4-4 1,-2-2-1,5-1 1,0-1-1,-1-4 1,-1-5 0,-4-4-1,-3-3 1,-5-4-1,-2 1 1,-3-2 0,-3 0-1,-6-4 1,-9 1-57,-7 1 1,-4-1 0,-3 8 0,1 2 0,1 6 0,2 3-1,1 3 1,0 3 0,2 6 0,3 8 0,5 7 0,3 2-38,1 1 0,7 0 0,-3 4 0</inkml:trace>
  <inkml:trace contextRef="#ctx0" brushRef="#br0">12114 6326 8372,'-16'22'339,"-3"-1"0,10-7 0,-2 0 0,3-1 0,8-3 0,9-6 0,9-4 1,7-4-186,6-6 1,4-3 0,5 1 0,-1 1 0,2 1 0,2-1-1,-4 0 1,-2 2 0,-6 4 0,-2 3 0,-5 2-500,-6 0 0,-8 7 0,-7 4 0,-6 4 0,-8 6 0,-5 0 1,-4 1-1,-1-2 0,-1 1 0,1-2 0,1-2 0,2-1 1,3-5 737,0-3 1,6-3 0,3-5 0,4 0 0,8 0 0,7 0 0,4 0-258,2 0 1,5 0 0,-5 0-1,-2 0 1,-1 1 0,-2 4 0,-1 4-1,-3 4 1,-6 1 0,-2 2 0,-4 1 73,-2 2 0,-11 7 1,-8-3-1,-4 4 1,-2 2-1,1-1 1,1-1-1,2-3 0,3-5 1,1-4-1,5 0-335,5-1 1,6-6 0,12-4 0,7-2 0,8-4 0,7-1-1,2-3 1,4 0 0,0-2 0,1 1 0,-1-1-275,0 1 0,4 2 1,-3-3-1,1 2 1,-6 1-1,-4 0 1,-5 0-1,-1 2 399,-4 2 0,-1-6 0,-2-1 0</inkml:trace>
  <inkml:trace contextRef="#ctx0" brushRef="#br0">12811 6070 8372,'-7'8'1458,"-1"-1"0,-6-7 0,2 1-1314,2 4 1,12-3-1,12 2 1,8-2 0,5-2-1,1 0 1,1 0 0,-1-2-1,2-1 1,2-2 0,-1 2-1,-2 0 1,-6 0 0,-2-2-1,-4 2-462,-1 1 1,-3 4 0,-4 4-1,-4 9 1,-5 8 0,-6 10-1,-8 8 1,-9 7 0,-3 2-1,-3 4 1,2 0-172,4-2 0,2-5 0,8-9 1,4-6-1,4-7 489,4-6 0,7-9 0,2-4 0</inkml:trace>
  <inkml:trace contextRef="#ctx0" brushRef="#br0">13266 5743 13770,'0'15'66,"1"7"1,2 8-1,4 11 1,1 13-1,1 12 1,-1 13-1,-5-35 1,0 0 0,0 3-1,-1 0 1,0 0-1,1 0 1,-2 0-1,1 0 1,-1-3-1,1 0 1,1 35 0,4-14-67,0-16 0,-3-18 0,2-10 0</inkml:trace>
  <inkml:trace contextRef="#ctx0" brushRef="#br0">13820 6525 8372,'0'15'506,"0"-6"1,0 1 0,0 1 0,2 0 0,2-2-1,6-7 1,1-10 0,0-11 0,-2-8-270,3-6 1,0-11 0,2-12 0,-1-5-1,-2-4 1,-3-5 0,-2-4 0,-4 34-1,-1 0 1,0-2 0,0 0 0,-1 0 0,0 0-1,0-38 1,0 7 0,0 10-903,0 11 0,0 14 0,0 12 1,0 15-1,0 15 0,0 7 0,0 4 665,0 4 0,0 3 0,0 7 0</inkml:trace>
  <inkml:trace contextRef="#ctx0" brushRef="#br0">13692 6213 8372,'-8'-10'358,"3"1"1,4-2 0,1-2 0,0-1 0,1-1 0,3 1 0,2 0 0,0-2 0,2-3 0,-1-4 0,0-4 0,0-2 0,1-1 0,-2-1-143,0-2 0,5-10 0,-3 3 0,2 1 0,-2-2 0,-1 0 0,0-2 0,1 2 0,-2 3 0,2 5 0,-2 3 0,2 3 0,-2 3-82,1 5 0,-1 8 1,-1 4-1,4 2 0,4 5 1,1 5-1,2 4 0,3 7 1,5 6-1,2 6 0,3 6-300,-1 3 1,6 11 0,-1 4 0,-2 3 0,-1 2 0,-1 2 0,-2 1 0,-4 1 0,-4-1 0,-5-3 0,-2-5-1,-5-4-2146,0-4 0,-3-13 0,-4-4 2312,0-5 0,0-3 0,0-4 0</inkml:trace>
  <inkml:trace contextRef="#ctx0" brushRef="#br0">9043 8871 8372,'2'-8'461,"4"3"1,11 4 0,16 1 0,20-2 0,18-1 0,-28 1 0,2-1 0,6 1 0,2 0 0,5-1 0,1-1-303,5 0 0,0-1 0,1 1 0,0 0 0,2-1 0,0 0 1,-2 1-1,0-1 0,-4 0 0,-1 0 0,-1 1 0,-1-1 1,-2 0-1,-1 1 0,-2-1 0,0 2 0,-4 0 0,-1 1 0,-1 0 1,0 1-1,-4-1 0,1 1 0,-2-2 0,-1-1 0,35-2 1,-8 0-791,-13 2 1,-10 3-1,-12 2 1,-10 3-1,-7 2 1,-8 0 0,-8 1-1,-9-4 1,-9-2-1,-7-1 1,-7 0-1387,-6 0 1,-3-1 2016,-1-4 0,-7-3 0,-2-6 0</inkml:trace>
  <inkml:trace contextRef="#ctx0" brushRef="#br0">11616 8430 8372,'-9'0'402,"1"-1"0,5-2 0,8-4 1,10-1-1,9-3 0,8-1 1,2-3-1,6 1 0,1 0 1,0 1-466,-3 4 0,-3-2 0,-7 6 0,-1 2 0,-2 1 0,-3 2 0,-3 2 0,-6 4 1,-7 7-1,-6 6 0,-4 5 0,-6 4-18,-3 4 0,-1 9 0,-2 1 0,-1 9 0,-2 3 0,2-1 0,1-2 0,3-2 0,4-3 0,4-5 1,3-8-1,4-9-1730,3-7 0,7-9 1811,7-3 0,13-10 0,-2-3 0</inkml:trace>
  <inkml:trace contextRef="#ctx0" brushRef="#br0">12185 8189 8372,'0'-8'351,"0"0"1,0 6 0,0 2 0,0 8 0,0 10 0,0 8 0,0 8-1,0 3-391,0 8 0,0 1 1,2 10-1,1 6 1,2 3-1,-1 1 1,1 0-1,1-1 1,2-3-1,3-7 0,2-8 1,1-12-1,2-13 40,3-12 0,3-7 0,6-3 0</inkml:trace>
  <inkml:trace contextRef="#ctx0" brushRef="#br0">12512 8359 8372,'-20'0'215,"8"0"1,-2 2-1,2 1 1,1 3 0,-1 2-1,5 3 1,0 2 0,4 3-1,2 1 1,1 2 0,0 0-1,3 0 1,5-2-173,6-4 0,5 0 1,0-9-1,4-1 1,3-3-1,-1-4 1,-1-7-1,-1-5 1,1-5-1,-2-1 1,-1-3-1,-5-2-56,-5-1 1,-5-1-1,-6 1 1,0-1-1,0 1 1,-2 1-1,-4 3 1,-7 7-1,-4 6 1,-2 6-1,-2 4 1,-1 1 0,-1 3-1,1 5-441,1 6 1,0 10 0,6-2 0,-1 1 0,5 1 0,1 1 453,2 2 0,5-5 0,-3-1 0</inkml:trace>
  <inkml:trace contextRef="#ctx0" brushRef="#br0">12270 8757 8372,'-14'0'403,"0"5"0,3 0 0,6-2 0,11-1 0,12-4 0,10-3 0,10-4-284,8-4 0,-2-1 1,4 0-1,-4 1 1,-2 2-1,0 3 1,-5 2-1,-3 3 1,-6 1-1,-4 2 1,-5 0-1,-5 2-391,-5 2 1,-2 4 0,-7 8-1,-2 1 1,-3 4 0,-6-1 0,-6 3-1,-7-3 1,-3 1 0,-1-2-1,0-2 1,1-1 0,1-5 0,4-2 406,2-1 1,-4-5 0,5 2 0,3-5 0,7-3 0,10-3 0,10-1 26,7 1 0,6 1 1,-4 5-1,1 0 1,-1 0-1,-2 0 1,-3 0-1,0 0 1,-1 2-1,-2 3 1,-2 4-1,-5 4-182,-4 1 1,-7 2-1,-4 1 1,-4 4-1,-3-1 1,-4 2-1,1-1 1,-2 1-1,1-2 1,1 1-1,4-4 16,5-1 1,4-2 0,7 1 0,4-3 0,3-2-1,9-6 1,5-4 0,4-4 0,4-6 0,2-2 0,2-4-777,-1-3 1,-2 1 0,-2-5 0,-1-1 779,-3 2 0,3-11 0,-5 3 0</inkml:trace>
  <inkml:trace contextRef="#ctx0" brushRef="#br0">12768 8487 8372,'-14'0'404,"4"0"0,1 0 0,-1-1 0,4-3 0,8-2 0,10-2 1,10-1-1,7-1 0,4 1 0,3-1 0,2 1 0,0 1 1,0 2-581,-2 2 1,-6 3 0,-6 1 0,0 0 0,-2 1 0,-5 4 0,-6 5-1,-6 4 1,-3 3 0,-2 4 0,-2 1 0,-3 3 0,-4 2-76,-4 2 1,-1 5 0,-2 4-1,-1 2 1,-4-1 0,1-3 0,-1-1-1,5-5 1,5-3 250,7-3 0,-4-7 0,0 4 0</inkml:trace>
  <inkml:trace contextRef="#ctx0" brushRef="#br0">13195 8089 9509,'-8'2'257,"3"2"0,3 8 0,2 6 0,0 12 1,2 13-1,3 12 0,3 12 0,1 7 0,-5-34 1,0 1-1,0 2 0,0 0 0,0 3 0,0 0 1,0 1-1,1-1-635,-1-2 1,0-1 0,2-2 0,-1-1-1,1 28 1,1-5 0,1-9 0,-2-10 377,0-13 0,5-1 0,-3-8 0</inkml:trace>
  <inkml:trace contextRef="#ctx0" brushRef="#br0">13863 8075 8372,'-7'-14'854,"4"-1"1,-5 1-1,2 0 1,3 5-1,1 7-651,2 11 0,5 15 0,1 5 0,1 9 0,1 9 0,-2 8 1,2 7-1,-2 4 0,0 7 0,-4-33 0,0 0 0,-1 3 0,-1 1 1,0 1-1,0 0 0,0 0 0,0-1 0,0 0 0,0 0-1243,0 2 0,0-2 0,0 29 0,0-7 0,0-17 0,0-14 0,0-11 1040,0-7 0,0-15 0,0-4 0</inkml:trace>
  <inkml:trace contextRef="#ctx0" brushRef="#br0">13593 8615 8372,'0'-14'386,"-2"0"1,-1 0-1,-2-1 1,4 3-1,4 4 1,8 8-1,5 9 1,4 9-1,1 7 1,1 5-206,0 3 1,2 11 0,2 1 0,0 5 0,-3 9 0,1 5 0,-2 6 0,-3 1 0,-3 0 0,-2-2 0,0-2 0,-1-9-1,-3-10-141,-6-15 1,4-16-1,2-15 1,1-12 0,0-15-1,0-14 1,3-14 0,5-8-1,2-9 1,1-6 0,0-1-73,-10 39 1,1-1 0,-2-2 0,0 0 0,1 0 0,0 1-1,0-1 1,1 0 0,0 1 0,1 1 0,13-32 0,-2 9 0,-3 10-1,-1 8 1,-4 7 0,-3 7-921,-4 8 1,-4 13 0,-6 9-1,0 8 1,0 4 0,0 3 951,0-1 0,6 6 0,2 2 0</inkml:trace>
  <inkml:trace contextRef="#ctx0" brushRef="#br0">15853 13207 8274,'-28'6'151,"-2"-4"0,-2 3 0,-3-4 0,1-1 0,-3 0 0,1 0 0,-7 0 0,-4 0 0,-7 0 1,-1-1-1,-4-4 0,-1-6 0,2-6 0,4-7 0,8-3 0,7-3 0,7-5 0,7-7 1,6-9-1,5-6-3,4-4 1,4-6 0,8-9 0,0 36 0,2-2 0,3-3 0,2-1 0,3-5 0,3-1 0,2-4 0,2 0 0,2-2 0,2-1-1,3-2 1,2 0 0,4-2 0,2-2 0,6-3 0,2-1 0,-11 21 0,1 0 0,0 0 0,3-1 0,0 1 0,1 0 0,0 0 0,0 1-1,1 0-200,0 0 1,0 0-1,1 2 1,3-1-1,1 1 1,0 0-1,2-2 1,1 1-1,0 0 1,2 0-1,1 2 1,0 0-1,0 0 1,1 0-1,0 2 1,0 1 0,-1 1-1,1 1 1,-1 1-1,0 1 1,1 1-1,0 2 1,0 1-1,0 1 1,2 0-1,0 2 1,0 0-1,1 1 1,1 2-1,0 0 1,1 0 0,-1 2-1,1 1 1,0 1-1,0 1 1,0 0-1,0 2 1,1 1-1,0 0 1,1 1-1,1 1 1,0 0-49,2 0 1,1 1 0,0 1 0,1 2 0,1 1-1,0 1 1,-1 1 0,0 1 0,0 1 0,-2 2 0,0 1-1,0 0 1,-1 3 0,-1 0 0,0 2 0,-1 0 0,-1 2-1,0 0 1,24 4 0,-2 3 0,-3 1 0,-2 3 0,-7 3-1,-2 2 1,-5 1 0,-3 4 0,-4 2 0,-4 2 0,-3 2-1,-2 2 1,-5 2 0,-3 1 109,-4 0 1,-2 1 0,-4 1 0,-4 1 0,10 37 0,-9 3 0,-11 2-1,-10 2 1,-5-41 0,-2 1 0,-3-2 0,-3 1 0,-5 0 0,-2 0 0,-4 1-1,-3 0 1,-4 4 0,-2 0 0,-5 3 0,-2-1 0,-5 4 0,-3-1 89,-4 1 1,-2-1 0,-5 2 0,-4-1 0,18-16 0,-1-1 0,-2 1 0,0 2 0,-2 0 0,0 0 0,-3 1 0,0 0 0,-1-1 0,-1 2 0,-2 0 0,0-1 0,0 0 0,-1-1 0,0 0 0,-2 0 0,1 0 0,-1 0 0,-1-1 0,-1 0 0,0 1 0,-2-1 0,-1 0 0,0 1 0,-2-1 0,0 0 0,0-1 0,0 0 0,-1-1 0,1 0 0,1-3 0,0 1 0,1-2-143,1-1 1,0-2 0,0 1 0,-1-2 0,-1-1 0,0-1 0,0-1 0,-1-1-1,1-2 1,0 0 0,0-2 0,0-1 0,2-1 0,1-1 0,-1-1 0,4-2 0,1-1-1,0-1 1,2-1 0,1-1 0,0 0 0,-25 3 0,2-1 0,3-1 0,1 1 0,5-1-1,2 1 1,7-2 0,4 1 0,9-1 0,2 0 0,-25 4-1593,18-2 1,24-7-1,12-11 1634,7-6 0,12-4 0,6 4 0</inkml:trace>
  <inkml:trace contextRef="#ctx0" brushRef="#br0">24370 6611 8397,'-15'-7'79,"1"6"1,2-6-1,1 3 1,1-1 0,-1 2-1,-2 1 1,-1 4 0,0 1-1,0 3 1,-1 2 0,1 3-1,-2 2 1,-1 3 0,-3 1-1,-4 4 13,-6 1 1,0 6 0,-7 7 0,1 1 0,0 5 0,-4 5 0,1 5 0,-1 1 0,6-2 0,2 1 0,5-1 0,2 3 0,3-3 0,3-1-112,3 0 0,2-3 0,0 8 0,-1 2 1,1 4-1,0 2 0,0 0 0,-2 1 1,-3 3-1,-5 5 0,-3 5 0,13-37 1,0 1 69,0 1 0,-1 0 0,1 1 0,0 0 1,0 1-1,0 1 0,-1 0 0,1 0 1,1 1-1,-1 0 0,1 0 0,1-1 1,1-1-1,0 1 0,0-1 0,0 0 0,1 2 1,-1 0-1,0 2 0,0 0 0,1 0 1,0 0-1,-1 1 0,1-1-11,1 1 1,1 1 0,-2 0 0,-1 1 0,1 2 0,0 0 0,-1 2 0,1 0 0,0 0 0,0-1 0,1 0 0,0 0 0,1 0-1,0 0 1,1 1 0,-1 1 0,-1 2 0,0 0 0,0 0 0,-1 1 0,1 0 0,1-1 0,0-1 0,0 0 0,1 0 0,0 1 0,0-1-1,0 0-41,-1 0 0,1 1 0,2 0 0,1 0 0,0-1 0,0 0 0,1 0 0,0-1 0,1-1 0,1-1 0,0 1 0,0 0 0,1-1 0,0 1 0,0 1 0,0-1 0,0 1 0,0-1 0,0 0 0,2-1 0,0 1 0,0 0 0,2-1 0,0 0 44,0 0 1,0 0 0,4 1 0,1 1-1,-1-3 1,-1 0 0,1-1 0,1 0-1,1 0 1,1 0 0,-1-2 0,2 0-1,-1 0 1,1-1 0,0 1 0,0-1-1,0 0 1,1 0 0,1-1 0,1-1-1,0 0 1,1 0 0,2 0 0,-1 0-72,2 0 1,-1 1-1,-3-1 1,1 1 0,1 1-1,1-1 1,-2-2-1,1 0 1,0-2 0,1 1-1,-1-2 1,1 1-1,0 0 1,0 1 0,-1 0-1,1 0 1,-1 1-1,0 0 1,-1 0 0,0 0-1,-1 0 1,0 0-1,0 1 1,0 0 32,2 1 1,-1-1 0,-1 0 0,0 0-1,2 0 1,1-1 0,-1-1 0,-1-1 0,1 1-1,1-1 1,0 1 0,0-1 0,2 1-1,1-1 1,2-1 0,0 0 0,3-1 0,0 0-1,1-1 1,0-1 0,0 0 0,0-1 0,-1 1-1,0 0 1,1-1 0,0 1 0,-1 0-1,1-1-7,-1 0 1,0-1 0,1-1 0,0 0 0,-2-1 0,1 0 0,1 0 0,1-1-1,2 1 1,2-2 0,0 2 0,0-2 0,1-1 0,1-1 0,-1 0 0,2-2-1,-1-1 1,1 0 0,0-1 0,1-1 0,0 0 0,-1-1 0,1 0 0,-1-1 1,1-1 1,-1 0 0,4-1 0,0-2 0,2 0 0,0 0 0,2-1 0,1 0-1,1 0 1,0 0 0,-1-1 0,0 0 0,0-1 0,-1-1 0,1-1 0,-1 0-1,3 0 1,0-1 0,3-1 0,1 0 0,2 0 0,1-2 0,-1-1 0,0-1 11,-2-1 0,-1 0 0,0-1 0,0 0 0,3 0 1,1 0-1,2 1 0,0-1 0,1-1 0,0 0 1,1-1-1,-2 0 0,-1-2 0,0 0 0,0-1 1,1 1-1,0-1 0,0 0 0,3 0 0,0 0 1,-1-1-1,1-1 0,0 0 0,-1-1-7,0-1 0,-1-1 0,-1 0 0,0 0 0,2-3 1,0-1-1,0 1 0,0-1 0,-1 0 0,0-1 0,-1-1 1,-1 0-1,-1-1 0,0 0 0,0-2 0,0 0 0,0-2 1,1-1-1,0 0 0,-1-1 0,0-1 0,-1-1 0,-2 0 1,1 0-1,-1-2 0,-1-1 0,1-1 0,0-1-2,0 0 1,-1-1 0,2-3-1,-1-1 1,1 1 0,0-1 0,-1-3-1,-1 0 1,-1-1 0,-1-1-1,0 0 1,-1-2 0,1 0 0,-1-1-1,2-1 1,-1-2 0,-1 0-1,0-1 1,-2 1 0,-1-1 0,-3 2-1,0-1 1,0 0 0,-1-1 25,2-2 0,-1-1 0,-1 0 0,1-1 0,-1-3 0,1-1 0,-2 0 1,-1 0-1,-1-1 0,-2 0 0,-2-1 0,-1-1 0,-1-1 0,0-1 1,2-2-1,-1 0 0,3-3 0,0 1 0,2-3 0,-1 1 0,0 0 1,0 0-1,0-1 0,-1 0-81,2-2 1,-2 0 0,-1-3 0,-1-2 0,-1-1 0,-1 0 0,0 0 0,0 0 0,0 1-1,0 0 1,1-1 0,0 0 0,-1-2 0,0-1 0,0-2 0,0-1 0,-1 1 0,-1-1 0,0 1-1,-1 0 1,-2 1 0,-2 0 0,-1-1 0,0 0-4,-2 2 0,-1-1 0,-1-5 0,-1-1 1,1 1-1,0-1 0,-1 1 0,0-1 1,-3 2-1,0-1 0,-1 0 0,-1-1 1,1 0-1,0-2 0,-5 26 0,1-1 0,0 0 1,1 0-1,-1 0 0,-1-1 0,1 0 1,-2 1-1,1-1 0,-1 1 0,0 0 1,0 0-1,-1 1 0,0-1 0,0 0 1,1 0-1,-1-1 0,0 0 0,0-1 0,0 1 1,0 0 104,-1 0 0,1 1 0,-1 0 0,-2-2 0,-1 0 0,1 0 0,-1-22 0,0 0 0,-1-1 0,0-1 0,-1 26 0,0 0 0,0-1 0,0 1 0,0 0 0,0 0 0,0-2 0,-1 1 0,0-1 0,0 2 1,-1 0-1,-1 0 0,-1-1 0,-1 0 0,0 0 0,-2 1 0,0 0 0,-1-1 0,-1 0 0,0-1 0,0 0 0,-1 0 0,1 1 0,-1 0-36,1-1 0,0 1 0,-1 0 1,-1 0-1,-1 1 0,0 0 0,-6-23 1,-2 1-1,0 0 0,-1 1 0,-1-1 1,0 1-1,-1-1 0,-1 0 1,-3 1-1,0 1-126,-2 1 1,-2 2 0,-3 4 0,-3 1 0,-3-2 0,-2 2 0,12 22 0,0 0 0,-1 0 0,-16-19 0,-2 1 104,1 2 1,-2 1-1,-5 3 1,-2 2-1,1 4 1,-3 3-1,15 15 1,0 1-1,-3 0 1,-1 1-1,-3 0 1,0 2-1,-1 0 1,-2 2-1,-1 1 1,-1 0-1,-2 2 1,0 1-1,-3 1 1,0 2-1,-2 0 1,-3 1-1,-1 2 1,0 0-1,-5 0 1,0 1-1,-1 1 1,-4 1-1,-2 0 1,0 1-1,17 4 1,0 1-1,0 0 1,0 0-37,-2 1 0,1 0 0,-2 1 0,1 1 0,-4 0 0,0 1 0,0 1 0,0 1 0,1 0 0,0 1 0,-1 0 0,0 1 0,-3 1 0,-2 0 0,1 0 0,-1 1 0,-3 1 0,0 1 0,0 0 0,-1 1 0,-1 1 0,-1 1 0,0 0 1,1 1-1,-2 2 0,1 0 0,-1 0 0,1 1-15,0 1 0,-1 0 1,1 1-1,0 1 1,14-2-1,0 0 1,1 1-1,-1 0 1,0 0-1,-2 1 1,0 0-1,0 0 1,0 0-1,0 1 0,-1 1 1,0-1-1,0 2 1,0-1-1,0 1 1,0 0-1,1 0 1,-1 1-1,1 0 1,-1 0-1,1 1 1,-1 0-1,1 1 1,-1 0-1,2 0 0,0 1 1,1 0-1,0 0 1,0 1-1,0 1 20,1 0 0,0 0 0,0 1 1,0 0-1,-1 0 0,0 1 0,0 0 1,0 0-1,0 1 0,0-1 0,0 2 1,0 0-1,-1 0 0,1 0 0,1 1 1,-1 1-1,1-1 0,-1 1 0,2 1 1,-1 0-1,1 0 0,0 1 0,0 0 1,1 1-1,0 0 0,2 0 0,1 1 1,1 0-1,-1 1 0,1 0 1,1 0-1,-1 1 0,2 1 0,-1-1 1,1 2-1,1 0 0,0 0 0,0 1 1,1 0-1,0 1 0,0 1 0,0 0 1,0 0-1,1 1 0,1 1 38,0-1 0,1 2 0,0 0 0,1 0 0,-1 0 0,2-1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22521 4492 8096,'-22'8'722,"0"-1"-640,3-7 1,3 12 0,-4 9-1,1 10 1,0 12 0,0 9-1,0 10 1,0 9 0,10-32-1,1 1 1,-1 2 0,0 1-1,1 2 1,-1 0 0,-1 2-1,1-1 1,0 2 0,1-1-1,-1 1 1,2 0 0,0 2-1,0 0 1,-1 1 0,1 1-54,0-1 1,0 0 0,0 0-1,0-1 1,0 1 0,0 0 0,0 0-1,-1 2 1,1 1 0,0 1 0,0 0-1,0 0 1,0 1 0,0-1 0,0-1-1,0 1 1,-1 1 0,1 0-1,0 2 1,0-1 0,0 3 0,0-1-1,0 0 1,0 0 0,0 1 0,0-1-1,-1 0 1,1 0-4,0 0 1,0-1-1,1 4 1,-1 1-1,2-1 1,-1 1 0,2-2-1,0 1 1,0 0-1,1-1 1,-1-1 0,1 0-1,0 2 1,0-1-1,0 2 1,1-1 0,0 2-1,-1 0 1,1-1-1,0-1 1,0-1-1,1 0 1,0-1 0,0 1-38,1 3 0,0 0 0,-2 1 0,-1 1 0,1 1 0,0 1 0,-1-4-1,1-1 1,-1 1 0,1-1 0,0 0 0,-1 0 0,1 2 0,0 0 0,-1 0 0,1 1 0,-1 0 0,-1 1 0,1-2 0,0 1 0,0-2 0,0 1 0,0-1 0,1 0 0,0 1 0,-1 0 0,1-1 0,0 1-19,0-1 1,0 0 0,1 0-1,1-2 1,0-2 0,0-1-1,0 2 1,0 0 0,0 1 0,0 0-1,0 1 1,0-1 0,0 1-1,0-1 1,0-2 0,0 0-1,0-1 1,0-1 0,-1-1 0,0 0-1,0 0 1,-1 1 0,0 0-1,-1-1 33,2 0 1,-1 0 0,-1-1 0,0 0 0,0-4 0,1 0 0,1 2 0,-1 0 0,0 0 0,1-1 0,-1-1 0,1-1-1,-2-3 1,1 0 0,0-2 0,1 0 0,0-1 0,2 0 0,1 0 0,1 0 0,1-1 0,1 0 0,1-1 0,1 0 0,0-3-1,0 0 1,9 36-100,3-3 0,-4-2 0,6 1 0,-2 3 1,0 1-1,-2-2 0,-3-2 0,-2-1 1,-5 4-1,0 2 0,-5-35 0,-1 0 0,0 0 1,0 1 79,-1 1 0,0 1 0,-3 2 0,-1 0 0,0 1 1,-1 1-1,-1 0 0,-1 1 0,0 1 0,0-1 1,0-1-1,1 0 0,0 0 0,1-1 0,1-1 1,0 0-1,1 0 0,0 0 0,1-1 0,1-1 0,0-1 1,2-1-1,1-1 0,1 0 0,6 37 0,4-3 54,1-7 1,6 1 0,4-10 0,3-3 0,1-5-1,2-3 1,2-2 0,3 0 0,1-1 0,4-3 0,1-5-1,1-3 6,1-4 1,1-1 0,2-1 0,3-3 0,3 0 0,7-3 0,5 1-1,6 0 1,2-1 0,3 1 0,1 0 0,-38-12 0,1 0-29,2 0 1,0 1-1,0 0 1,0 1-1,7-1 1,1 1-1,0-2 1,1 1-1,1-1 1,1-1-1,1 2 1,0 0-1,1-1 1,1 1 0,1 0-1,1-1 1,2 0-1,-1-2 1,2 2-1,0-1 1,2-1-1,0 0 1,2 1-1,1-1-64,4-1 0,0-1 0,-1 0 0,1 0 0,4-2 0,1 0 0,-1 0 0,-1-1 0,2 0 0,1-2 0,2 1 0,1 0 0,1-1 0,1 1 0,0-1 0,0 1 0,0 0 0,-1 0 0,0 2 0,0-1 0,1 1 0,0 1 0,0 1 0,-1 0 0,-25-2 0,0 0 0,-1 1 0,27 4 0,-2 2 64,-1 0 1,-2 0 0,1 1-1,0 1 1,0 0 0,-1 0-1,3 0 1,-1 1 0,1 2-1,-1-1 1,0 1 0,-1-1-1,0 0 1,0 1 0,0-2-1,0 1 1,-1 0 0,1-1 0,1 0-1,1 0 1,1-2 0,0 0-1,-25-6 1,0 0 0,-1 0-13,26 2 0,0 0 0,-25-3 0,-1-1 0,1 0 0,1-1 0,1 0 0,-1-1 0,2 1 0,0 0 0,0 0 0,0-1 0,1 1 0,-1 0 0,0 0 0,1-1 0,-1 1 0,0 0 0,-1 0 0,0 1 0,1-1 0,-1 1 0,0 0 0,1 1 1,-1-1-1,0 0 0,1 0 0,0 0 0,0 0 0,-1-1 0,0 1 0,-1 0 0,-1 0 0,0-1 0,-1 1-32,24 4 1,-2-1-1,0 2 1,0-1-1,-2-1 1,0-1-1,-1 2 1,-1-1-1,-1-1 1,-1 0-1,0-1 1,-2-1 0,-2-2-1,-2-1 1,-1 1-1,-1-1 1,-2-1-1,-1-1 1,0 0-1,0 0 1,-2-2-1,0 0 1,-1-1 0,-1-1-1,-2-1 1,-2-1-1,-1-2 1,-1 0-20,-3-2 0,0-1 1,-4-1-1,0-1 1,-1-1-1,-1-2 1,0 1-1,-1 1 1,35-12-1,-7 1 1,-9-1-1,-8-2 1,-8 0-1,-8 2 1,-9 1-1,-6-1 208,-4-2 0,-5-6 0,-1-2 1,-2-1-1,-1-4 0,0-2 0,1-6 1,1-4-1,0-3 0,1-2 0,3-1 1,0-2-168,-1-2 0,3-8 0,-4 1 0,2-5 1,0 0-1,-3 1 0,-2 0 0,-2-1 0,-3-2 1,-1 0-1,0-1 0,0 36 0,0 0-12,0-3 0,0-1 1,-2 0-1,-1-1 1,1-2-1,0 1 1,-1 0-1,1 1 1,0-1-1,-1-1 1,1-2-1,-1-1 0,1-2 1,0 0-1,-1-2 1,1-1-1,-1 0 1,0 0-1,0 0 1,-1-1-1,0-1 1,0 0-1,1-1 0,-1 0 13,-2-3 0,0 1 1,0-3-1,0 1 0,-1 0 1,0 0-1,0 0 0,-1 1 1,1 0-1,-1 1 1,-1-1-1,0-1 0,0-1 1,-1 0-1,1-1 0,-1-1 1,1 0-1,-1 1 1,0 1-1,0 0 0,0 1 1,-1 0-1,0-2 0,0 0 1,1-3-1,0-1 0,-1-2 1,0-1-12,-1 1 0,1 0 0,3-2 0,-1 1 0,-1 3 1,1 1-1,1-3 0,0-1 0,1-1 0,0-1 0,0-1 1,0-1-1,0-1 0,1 1 0,0 0 0,1 0 0,1 2 1,0-1-1,0 1 0,0 0 0,1-2 0,-2-1 0,0-1 1,-1-1 10,0 1 0,0 0 0,-1 0 0,0 1 0,-1 4 0,1 1 0,0-2 0,0-1 0,0 0 0,-2 0 0,0 0 1,-1-1-1,0 0 0,-2 2 0,1 1 0,-1 0 0,0 3 0,0 0 0,0 0 0,0 1 0,1-3 0,0 0 0,1-1 1,-1-1 23,1 1 1,0 1 0,4 0 0,1 0 0,-2 4 0,1 0 0,2-3 0,0-2 0,3-1 0,1-2 0,1-1 0,1 0 0,2-1 0,1 1 0,2 1 0,1 2 0,0 1 0,1 0 0,1 2 0,1 0 0,-1-1 0,2 0 0,-1 1 0,1 0-24,0 2 0,-2 1 0,1-1 0,-1 0 0,-2 8 0,-2 1 1,1-1-1,-1 0 0,0 1 0,-1 0 0,-1 2 0,0 1 1,-1 1-1,0 1 0,-2 4 0,0 0 0,-2 1 0,0 0 1,-2 2-1,0 0 0,-1 0 0,0 1 0,-1 2 0,-1 0 1,0 2-1,-1 1 0,0 1 0,0 1-7,-7-36 0,0 4 1,-1 2-1,1 4 1,0 6-1,0 4 1,-1 6-1,1 1 0,0 3 1,0 2-1,0 3 1,-1 3 9,1 5 0,-5 3 1,-1 1-1,-2 2 1,-5 2-1,-5 3 1,-6 1-1,-4 4 1,-6 3-1,-4 3 1,-5 3-1,-4 2 25,-6 2 0,-2 3 0,-4 1 0,-3 0 0,36 0 0,-2 1 0,-2 1 0,0 1 0,-4 1 0,-1 0 0,-2 1 0,-2 0 0,-3-1 0,-2 1 0,-2 1 0,-1-1 0,-4 1 1,0-1-1,-2 1 0,-2-1-15,-1 0 1,-2 0-1,-6-3 1,0-1-1,-3 1 1,0 1-1,25-3 1,-1 1-1,0-1 1,0 0-1,-1 0 1,1 0-1,-2 0 1,0 0-1,0 0 1,-1 0-1,-1-1 1,0 1-1,-3-2 1,0 1-1,-1-1 1,0-1-1,-1 0 1,0-1-1,-1 0 1,-1-1-1,1 0 1,0 0-1,1-1 1,0 0-1,-1 0 1,0-1-1,0 1-15,0 0 0,-1 0 0,1 0 0,-3 0 0,0-1 0,0 0 0,-3 0 1,0 1-1,-1 0 0,0 0 0,0-1 0,-1 1 0,1 0 0,0-1 0,0 1 1,-1 0-1,0-1 0,0 1 0,-1 0 0,0 0 0,-1 1 0,-2 0 0,0 0 1,-1 1-1,18 0 0,1 2 0,-1-1 0,0 0 0,-1 1 0,0 0 0,0 0 1,-1 1-1,2-1 0,-1 0 0,0 1 0,0-1 0,0 1 0,-1 0 0,1 1 1,-1-1-1,0 1 0,0-1 0,-1 1 0,0 0 0,-1-1 0,-1 1 0,1 0 1,-2 1-2,0-1 1,0 0 0,-1-1 0,1 2-1,3-1 1,-1-1 0,2 2 0,-1-1-1,-1 0 1,1-1 0,0 2 0,0-1-1,1 0 1,0-1 0,0 2 0,0-1-1,0 0 1,1 0 0,-1 0 0,1 0 0,-1 0-1,0-1 1,0 2 0,0-1 0,1 0-1,0-1 1,0 2 0,0-1 0,2-1-1,0 2 1,0-1 0,1 0 0,-17 0-1,1 0 1,0 0 0,3 0 0,0 0-1,1 0 1,3-1 0,1 1 0,0-1 0,2 0-1,1 0 1,0 0-175,2-1 1,1 1 0,2-1 0,-20-1 0,2 0 0,8 1 0,3 1 0,6-2-1,2 1 1,5 0 0,3 1 0,6 0 0,2 0 0,-27 1 180,21 0 0,8-5 0,18 1 0,-4-1 0</inkml:trace>
  <inkml:trace contextRef="#ctx0" brushRef="#br0">24768 10165 28191,'9'0'-40,"1"1"0,1 2 0,1 2 0,3-2 0,-1-1 0,0-2 0,0 0 0,0 0 0,1 0 0,-1 0 0,0 0 0,2 0 0,1 0 0,4 0 0,3 0 1,4-2 166,4-2 1,13 2-1,3-4 1,7 1-1,7-1 1,6-1 0,6-1-1,-33 5 1,2 0-1,2 0 1,3 0 0,5 0-1,1 1 1,5 0-1,2-1 1,6 1-1,1 0 1,3 0 0,3 0-1,5 1 1,1 1-152,-22 0 0,0-1 1,0 2-1,-1 0 0,-1 1 1,0 0-1,4 0 1,0 1-1,0 0 0,0 0 1,-1 0-1,1 2 1,-1-1-1,0 2 0,0-1 1,0 1-1,0-1 1,0 0-1,-2 0 0,1 1 1,-1-1-1,-1 0 1,-1-1-1,0 1 0,23 2 1,-1 0-1,-3 0 1,0-1-1,0 0 0,-1-1 1,1 0-1,1 0 71,-3 0 1,1 1 0,-2-1 0,-2 1 0,-5-1 0,-1 1 0,-1-2 0,-1 1 0,-1 1 0,-1-1 0,-4 1-1,0 1 1,-4-1 0,-2 1 0,-6-2 0,-1 1 0,32 1 0,-6 0 0,-3-4 0,-5-1 0,-8-2 0,-9 0 511,-7 0 1,-9 0-1,-8 0 1,-3 0-560,-2 0-356,-6 0 1,-3 0 0,-10 0 0,-5-2-1,-2-1 1,-4-2 296,-3 2 1,-5-5 0,-12 0 0,-12-1 0,-13-1 0,-13-1 0,31 5 0,-1-1 0,-6 0 0,-1 0 0,-8-1-1,-2 0 1,-9-1 0,-3 0 0,20 1 0,-2 1 0,-1-1 0,-4 0 0,-2 1 0,-1-1 29,-3 0 1,-2 0-1,0 0 1,0 1-1,-1-1 1,-1 1-1,-3-2 1,-1 1-1,0 0 1,1 0-1,0 2 1,1-1 0,0 1-1,0 0 1,1 1-1,2 0 1,1 2-1,0 0 1,0 0-1,1 0 1,0 1-1,-1 0 1,1 1-1,-1 1 1,-2-1-1,0 0 1,-1 1 0,-1 0-1,0 0 1,-1 0-1,0 0 1,0 1-1,0 0 1,0 0-1,0 0 1,1 1 59,-2 1 1,-1 0 0,1 1 0,0 0 0,0 0 0,-1 0 0,-3 1-1,-2 0 1,1 0 0,1-1 0,1 1 0,0 0 0,2 0 0,2-1 0,0 1-1,4 0 1,2 0 0,1-1 0,3 1 0,2-1 0,1 0 0,5 0-1,1-1 1,1 1 0,-21 1 0,2-1 0,8 2 0,2 0 0,6-1 0,1 1-1,8-1 1,1 1 35,5-2 0,2 1 1,-26 5-1,8 2 0,11-1 1,10-3-1,9-1-24,5-4 0,11-2 1,12-1-1,12 0 0,12-1 1,10-4-1,11-5 0,7-2 1,12-2-1,6 1 0,5 2 1,0 1-125,1-1 0,-2 3 0,-35 4 1,0-1-1,1 0 0,-1 1 1,39-6-1,-2 2 0,-1 0 0,3 0 1,-38 3-1,0-1 0,2 1 1,1-1-1,0 1 0,0-1 1,3 1-1,0 1 102,2-2 1,1 1 0,7-2 0,2 1 0,5-1 0,3 0 0,3 0 0,2 0 0,2-1 0,2 1-1,2 0 1,2 0 0,-25 2 0,0 1 0,1-1 0,2 1 0,0-1 0,1 1 0,1 0 0,0 1 0,0-1-1,0 1 1,1 1 0,-2-1 0,-1 1 0,-1-1 0,0 0 0,0 1 0,-2-1 0,1 1 75,-1-2 0,0 0 0,-1 0 0,0 2 0,0 0 0,-1 0 0,2 0 0,0 1 0,0-1 0,-1 1 0,0 0 0,0 0 0,26 0 0,-2-1 0,-1 0 0,0-1 0,-3 1 0,0 1 0,0 1 0,1 0 0,-1 2 0,0 1 0,-2 1 0,0 1 0,-4 1 0,-2-1 0,-2 1 0,-2 0 0,0-2 0,0 1 0,-1 0 1,1 1-98,0 0 0,-1 1 0,-8-1 0,-2 0 0,0 0 0,-2-1 0,-4 0 0,-2 0 0,-2 0 0,-1-1 0,36 4 0,-5-1 0,-8-3 0,-9 1 0,-13-2 0,-10-1 0,-7-1 0,-2 4 0,-11-3 0,4 2 0,-12-2 0,-5-2 0,-12-2 0,-15-1 0,-13-3 0,-15-2 0,-13-5 0,31 6 0,-2-1 0,-4-2 0,0-1 0,-4 0 0,-2 0 0,-2-2 0,-1 1 0,-2-1 0,0 0 0,-2 1 0,0-1 0,0 1 0,-2 0 0,-3 0 0,0-1 0,-7-1 0,-1 0 0,19 4 0,-1 0 0,-2 0 0,-3-1 0,-1 1 0,-1 1 0,-2 0 0,0 0 0,-2 1 0,0 1 0,-2-1 0,1 1 0,-3 1 0,-1 0 0,0 1 0,-3 0 0,-1 0 0,-1 1 0,-5 0 0,0 1 0,0 0 0,3 0 0,1-1 0,0 0 0,-4 2 0,-1 0 0,0 0 0,3 0 0,0 0 0,1 0 0,-1-1 0,1 1 0,0 0 0,0 1 0,1 0 0,0 0 0,1 0 0,0 1 0,2 0 0,4-1 0,0 1 0,2 1 0,3-2 0,1 1 0,0 1 0,5-1 0,1 0 0,0 1 0,-23 1 0,0 1 0,7 1 0,2 1 0,7 1 0,1 1 0,8 0 0,1 2 0,3 0 0,2 1 0,4-2 0,0-1 0,-1 3 0,1-1 0,3 0 0,2-2 0,-31 7 0,12 1 0,9-1 0,6-1 0,5-2 0,6-4 0,7 0 0,13-2 0,13-5 0,12 0 0,12-2 0,11-3 0,13-4 0,11-4 0,11-1 0,-31 7 0,1 0 0,6-1 0,1 0 0,3-1 0,2 1 0,2-2 0,1 1 0,0 0 0,1 2 0,1 0 0,0 1 0,1 1 0,0 1 0,5-2 0,0 1 0,5-2 0,1 1 0,6-1 0,1 0 0,-23 2 0,0 0 0,1 1 0,2-1 0,0 0 0,1 0 0,3 2 0,0 0 0,1 0 0,2 0 0,2 0 0,-1 1 0,2 0 0,-1-1 0,1 2 0,-1-1 0,-1 1 0,1 0 0,-2 1 0,0-1 0,-1 1 0,-1 0 0,0 0 0,1 0 0,-1 0 0,1 0 0,0 0 0,1 0 0,1 0 0,0 0 0,1 0 0,1 0 0,0 0 0,1 0 0,-1 1 0,1-1 0,-2 2 0,0-1 0,-1 1 0,0 1 0,0 0 0,-1 1 0,-1 0 0,-1 0 0,0 0 0,1 1 0,0 0 0,0 0 0,-1-1 0,-2 1 0,0 0 0,-3 0 0,0 0 0,-2 1 0,22 2 0,-2 1 0,-6 0 0,-1 1 0,-4-1 0,-1-1 0,-3 0 0,0 0 0,-5-1 0,-1 0 0,-4 0 0,-2 0 0,-7 0 0,-2 1 0,28 6 0,-12-1 0,-14-2 0,-3-4 0,-5 0 0,-3-2 0,-3-1 0,-3 1 0,-5-2 0,-4-1 0,-7-2 0,-3 0 0,-10 0 0,-6-2 0,-6-4 0,-8-7 0,-9-4 0,-7-2 0,-6-2 0,-4-1 0,-4-1 0,-5-1 0,-6-1 0,-5-1 0,32 13 0,0 1 0,-3 0 0,-1 0 0,-4 0 0,-1-1 0,-2 0 0,-1 1 0,-2-1 0,-1 1 0,-3 0 0,0 1 0,-6 0 0,-1 0 0,-5 1 0,-2 0 0,-7-1 0,-2 1-19,23 4 1,-2 0 0,1 1 0,-1 1 0,0 1 0,-1 0 0,-4 1-1,0 1 1,0 0 0,1 0 0,-1 0 0,0 1 0,0 0 0,0 1 0,0 0-1,-2 0 1,1 0 0,0 1 0,-1 1 0,0 0 0,0 1 0,0 0-1,-1 1 1,1 0 0,0 1 0,0-1 0,1 1 0,-1 1 0,0 0 0,0 0-1,0 0 1,0 1 0,-1-1 0,-1 1 0,0 0 0,-1 0 39,-2-1 1,0 0 0,1 1 0,5 1-1,1 0 1,0 0 0,0-2 0,0 0-1,1 1 1,3 0 0,1 0 0,0 0-1,2-1 1,2 1 0,-1 0 0,1 0 0,-1 1-1,1 0 1,-24 4 0,0 0 0,4 2-1,0 0 1,6 1 0,1 0 0,1 1-1,1-1 1,1 0 0,1 0 0,0-1 0,1 0-22,3-1 0,0 0 0,5-2 0,1 0 0,2-2 0,1 0 0,4 0 0,0-2 0,3-2 0,2 0 0,-32 7 0,11-2 0,14 0 0,11-3 0,11-2 0,7-1-130,7 1 1,8-4 0,16 1-1,15-4 1,15-7 0,16-3-1,14-7 1,-30 9 0,3-1-1,5-1 1,2 0 127,4 0 1,2 0 0,3 0 0,1-2 0,6-1-1,1 0 1,3 0 0,1 0 0,4-1 0,2 1 0,-25 5-1,1 0 1,0 0 0,2 1 0,0 0 0,1 1-1,2 0 1,2 0 0,0 2 0,5-1 0,0 2 0,1-1-1,5 2 1,0 0 0,1 0 0,2 1 0,1 0 0,0 1-1,2 0 1,-1 1 0,1 0 29,-2-1 1,1 1 0,-1 1 0,-3 0-1,0 1 1,0 1 0,0 0 0,0 0-1,-1 0 1,1 2 0,0-1 0,-1 2 0,0-1-1,0 2 1,-1 0 0,0 0 0,0 0-1,-1 1 1,-3-1 0,-1 1 0,0 0-1,-2 0 1,1 0 0,-1 0 0,-3 0 0,1 0-1,-1 0 1,2 0 0,-1 0 0,0-1-1,-1 1 1,0 0 0,0 0 0,0 0 0,1 1-1,-2-1-13,-1 1 0,0 0 0,-1 0 0,-1 1 0,0-1 1,-1 1-1,0-1 0,0 0 0,0 0 0,-2 0 0,1 0 1,-2-1-1,25 5 0,-2 0 0,-4 0 0,-1 1 1,-5-2-1,-2 1 0,-5-1 0,-3 1 0,-5-1 0,-2 0 1,-5-1-1,-1 0 0,31 9 0,-12-4 0,-17-3 1,-13-5-16,-11-2 0,-14 4 0,-8-6 0,-13-2 0,-13-5 0,-14-5 0,-11-6 0,-4-1 0,1 1 0,1-2 0,2-1 0,-2-4 0,1 1 0,-1-2 0,2 1 0,-3-1-94,-5 0 1,-5-2 0,-6-4 0,0-1 0,-2 1 0,35 13 0,-1 0 0,-6-1 0,-1-1 0,-6-2 0,-3 0 0,-8-2 0,-2 1 0,-7-2 0,-3 1 0,21 7 0,-2-1 0,-1 2 0,-5-2 0,-1 2 0,-2 0 113,-3-1 0,-2 2 0,0 0 0,-5-1 0,-1 2 0,-1 0 0,0 1 0,0 1 0,0-1 0,4 1 0,-1 0 0,2 1 0,2-1 0,1 1 0,1 1 0,3 1 0,0 0 0,1 1 0,2 0 0,0 1 0,1 0 0,2 1 0,1 0 0,1 1 0,-24-1 0,1 1 0,6 2 0,1 2 0,4 2 0,2 1 0,2 3 0,1 2 0,-1 2 0,0 1 0,0 1 0,1 2-28,0 0 0,0 1 0,-2 0 0,0-1 0,4-1 0,0 0 0,-4 1 0,1 0 0,-4 1 0,0 1 0,0-1 0,-1 0 0,1 2 0,1-1 0,1-1 0,1 0 1,2 1-1,0-1 0,3-1 0,0 0 0,4-1 0,1 0 0,4-1 0,2 0-81,6 1 1,2-1 0,-34 9 0,22 0 0,8-3 0,11-3-1,12-1 1,5-3 0,7-2 161,3-2 1,5-5 0,8-1 0,8-6-1,9-9 1,14-5 0,15-7-75,15-2 0,-28 11 0,1 1 0,6 0 0,2 0 0,3-1 0,1 1 0,5-1 0,2 0 0,4-1 0,2 1 1,4-2-1,0 1 0,3-1 0,0 2 0,4-1 0,0 2 0,-21 5 0,0 0 0,1 0 0,5 0 0,1 1 1,1 0-1,4 0 0,1 1 0,1 0 7,2-1 0,1 1 0,0 1 1,-1 1-1,-1 0 0,0 1 1,-4 1-1,-1 0 0,0 1 1,1-1-1,0 1 0,-1-1 0,1 1 1,-1 0-1,0 0 0,1 0 1,0-1-1,-1 1 0,0 1 1,-1-1-1,0 1 0,1-1 0,0 1 1,1-1-1,-1 0 0,1 0 1,0 0-1,3 0 0,0-1 1,1 1-1,1 0 0,-1 0 0,1 0 1,1 1-1,0 0 0,0 0 1,-2 0-1,0 1 0,0-1 1,0 1-1,-1 1 0,0 0-7,-1 0 1,0 1 0,0 0-1,0 0 1,1 1 0,-1 1 0,-1 1-1,-1 2 1,0 0 0,-2 1-1,-1 0 1,0 1 0,-5 1 0,-1 0-1,0 0 1,23 7 0,-2 0-1,-4-1 1,-2 1 0,-5-1 0,-1 1-1,-6-1 1,-3 1 0,-5-2 0,-2 0-1,-6-2 1,-1-1 0,29 7 180,-12-3 0,-15-2 0,-13-1 0,-9-4 1,-12-4-1,-16-5 0,-17-5-267,-14-4 1,-19-10 0,-15-5-1,31 10 1,0 0 0,-4-2 0,-1 0-1,-3-1 1,0-1 0,-3 1 0,-1 0-1,-3-1 1,0 1 0,-3 0 0,0 1-1,-2-1 1,-1 1 0,-1-2 0,-1 1-1,-4-1 1,-1 1 57,-3 0 1,-1-1 0,-2-1 0,-1 0 0,20 7 0,-2 1 0,0 0 0,-1-1 0,-1 0 0,-1 1 0,-2-1 0,-1 1-1,-1-1 1,-3 1 0,-1 0 0,-1 0 0,-3 0 0,0 1 0,-1-1 0,-1 2 0,-2 0 0,1 1 0,-2 0 0,0 2 0,0 1-1,0 0 1,-1 2 0,1 0 0,-2 0 0,1 1 0,-1 0 0,0 1 0,-1 0 0,-1 0 59,19 0 0,0 1 0,0-1 0,0 2 1,-16 0-1,0 1 0,0 1 0,3 0 1,-1 0-1,1 0 0,4 2 0,1-1 1,0 2-1,3-1 0,1 2 0,1 0 1,3 0-1,-1 1 0,2 0 0,2 1 1,1 1-1,1 0 0,3 0 0,0 0 1,1 1-1,-23 7 0,2 1 0,2 0 1,0 1-1,0 2 0,-1 0 0,-1 1 1,-1 0-63,-1 2 0,-1-1 0,5-2 1,2 0-1,1 2 0,2 0 0,5-2 1,1 0-1,6-2 0,2 1 0,6-2 1,3 0-1,6-2 0,2-1 0,-23 12 1,20-4 0,15-5 1,19-9-1,21-6 1,14-4-1,16-4 1,15-7-1,15-7 1,-32 7-1,2-2 1,6 0-1,1 0 1,4-2-1,2 1 1,4 0-1,1 0 1,2-1-1,1 1 50,0 0 0,1 0 1,1 0-1,0-1 1,4 1-1,1 0 1,2 0-1,1 0 1,-22 4-1,0 1 1,1 1-1,2-1 1,0 2-1,1-1 1,4 1-1,1 0 1,0 1-1,3-1 1,1 1-1,1 0 1,4-1-1,1 1 1,0 0-1,2 0 1,1 0-1,-1 0 0,2 1 1,-1-1-1,1 1 1,-3 1-1,0 0 1,-1 0-1,-1 0 1,0 1-1,-1 0 1,-1 1-1,-1 1 1,1 0 2,-2 0 0,1 0 1,-1 1-1,0 0 1,1 1-1,-2 0 1,-2 0-1,-2 1 0,0 1 1,-2 0-1,-2 2 1,0 0-1,-2 0 1,-1 2-1,0-1 0,-2 2 1,0-1-1,0 1 1,-1-1-1,0 1 1,0 0-1,25 4 0,-1 0 1,-3 0-1,-2 0 1,-4 0-1,0 1 1,-3 0-1,-1 1 0,-2 0 1,0 2 2,-1 0 1,-1 1 0,-1 0 0,-1 1 0,-5 1 0,-1 0-1,-3-2 1,0-1 0,-4-1 0,-1 0 0,-2-1 0,0 0 0,-3 0-1,-1-1 1,29 11 0,-13-5 0,-14-3 0,-8-2 0,-8 0 80,-2 0 1,-5-6 0,-3-3 0,-3-5 0,-2-5 0,-5-4 0,-4-4 0,-2-3-184,-4-3 0,-5 2 0,-10-7 0,-10-3 0,-13-4 1,-12-6-1,-15 0 0,29 17 0,-3 2 0,-7-2 1,-2 0-1,-7-1 0,-2 1 0,-6-2 0,-1 1 0,-6 0 1,-2 1 65,23 7 0,0 1 0,-1-1 0,-1 0 0,-2 0 0,0 0 0,-2 1 0,-1 1 0,-1 1 0,-3-1 0,0 0 0,-1 1 0,-3 0 0,-2 1 0,1 0 0,-1 0 0,0 1 0,0 1 0,0 0 0,0 1 0,1 0 0,3 1 0,1 0 0,0 1 0,1 0 0,1 1 0,0 0 0,1 2 0,-1 0 0,0 0 0,-2 2 0,-1 0 0,-1 0 0,-1 2 0,0 0 0,-1 1 0,-1 0 0,0 0 1,0 0-1,0 1 0,0 1 0,1-1 28,-1 1 1,1 1-1,-1-1 1,-1 1 0,0 0-1,0 1 1,-1 1 0,-1 1-1,1 0 1,1-1 0,0 0-1,0 0 1,2-1 0,0 1-1,1-1 1,4 0 0,1-1-1,1 2 1,2-1 0,1 1-1,0 0 1,3 1 0,0 0-1,1 0 1,0 2 0,1-1-1,0 1 1,-24 5 0,2 1-1,4 0 1,3 0 0,8 0-1,1 1-32,6 0 0,1 1 1,7-2-1,3-1 1,2-1-1,3-1 0,-24 11 1,17-7-1195,18-4 1217,21-7 0,34-19 0,25-12 0,16-6 0,-28 14 0,2 0 0,5 1 0,1 0 0,4-1 0,2 0 0,2-1 0,2 0 1,1 0-1,2 1 0,3 0 0,1 1 0,5 1 0,1 1 0,5-1 0,3 1 0,-24 3 0,0 1 0,2-1 0,3 1 0,1 0 1,1 1-1,3 0 0,1 0 0,1 2 0,4-1 0,1 2 0,1-1 0,4 2 0,1 0 0,1 0 0,-17 1 0,1 1 0,0 0 1,0 0-1,1 1 0,1-1 0,-1 1 0,1 0 0,-1 0 0,-1 0 0,1 1 0,-1-1 0,18 1 0,-1 1 0,-1 0 1,-3 1-1,-1 0 0,0 0 17,-3 1 0,0 1 0,-1-1 0,0 1 0,0 0 1,-1 1-1,-4-1 0,0 1 0,-1 0 0,-1 0 0,0 1 1,-1-1-1,-3 0 0,-1 1 0,-1-1 0,-1 1 0,-1 0 1,0 0-1,-2 0 0,0 0 0,-1 1 0,1 0 0,0 0 1,-1 0-1,25 3 0,-1 0 0,-1-1 0,0 0 0,-4-1 1,-2 0-1,-1-1 0,-2 1 0,-3-1 0,-2 1 0,-1 1 1,-2 1 51,0 0 0,-2 0 0,-7-3 0,-1 0 0,-4 0 0,-1 0 0,27 3 0,-16-2 0,-14-1 0,-9-2 0,-10-1-68,-5 0 1,-10-5 0,-6-7-1,-6 0 1,-4-5 0,-7-2-1,-9-5 1,-11-4 0,-15-4-1,-14-3 1,25 14 0,-2 0-1,-7-1 1,-1 1 0,-7-1-1,-2 1 1,-4-1 0,-2 1-121,-2-1 0,0 0 1,-2 1-1,-1-1 1,-4 3-1,-1 0 1,23 4-1,-1 1 1,-1-1-1,-3 1 1,0-1-1,-1 1 1,-3-1-1,0 1 0,-1 0 1,0-1-1,-1 1 1,0 1-1,0-1 1,-2 1-1,1 1 1,-2 0-1,1 1 1,-2 0-1,-1 1 1,0 0-1,-1 1 0,-1 0 1,0 1-1,0 0 1,-1 1-1,0 0 1,0 0 111,1 0 0,0-1 0,-1 2 1,0 0-1,-2 1 0,1-1 0,0 0 1,0-1-1,0 0 0,-5 2 0,-1-1 1,0 1-1,-2 0 0,0 1 1,-1-1-1,19 1 0,0 0 0,-1 1 1,2-1-1,0 1 0,0 0 0,1 1 1,0 0-1,-19 1 0,0 1 0,0 0 1,1 0-1,1 1 0,0 0 1,0 1-1,1 0 0,0 0 0,2 0 1,1 0-1,2 1 0,4 0 0,1 0 1,1 0 71,7-1 1,0 0-1,2 1 1,-22 5-1,3 1 1,6-2-1,2 1 1,3 1-1,2 2 1,4 0-1,3 1 1,7-1-1,2 1 1,5-1-1,3 1 1,-32 18-1,4 0 1,4 0-1,8-4 1,12-2-1,7-6 1,10-4-146,9-3 1,10-8 0,14-5 0,14-6 0,22-7 0,25-4 0,-24 5 0,2-2 57,5-3 1,2-1-1,7 1 1,1-2-1,3-2 1,0 0 0,1 0-1,2 1 1,2 0-1,0 1 1,3-1-1,0 1 1,4-1 0,1 1-1,-24 5 1,1 0-1,0 1 1,3 0 0,0 1-1,1 0 1,3 0-1,0 0 1,1 1-1,2 1 1,1-1 0,0 1-1,4 0 1,0 1-1,0 0 22,2 2 1,1 0 0,0 0 0,5-1 0,0 0 0,0 0 0,0 2 0,-1 1 0,0 0 0,-3-1 0,-1 0 0,0 1 0,-3 0 0,0 0 0,0 1-1,-1 0 1,-1 1 0,0-1 0,2 1 0,-1 0 0,1 0 0,-1 0 0,1 0 0,-1 0 0,0 1 0,-1-1 0,-1 1 0,-2 0 0,0 0 0,0 2-1,-2 0 1,1 0 0,0 2 0,-1 0 0,1 1 0,0 0 0,1 1 0,-1 1 0,1 1 0,-1-1 0,0 1 0,-1 1 24,0-1 0,-1 0 0,0 1 0,-3 1 0,0 0 0,0 0 0,-4 1 0,0-1 0,0 1 0,0 0 0,0 0 0,0 0 0,-2 1 0,1 0 0,-2 1 0,23 5 0,-3 1 0,-4-1 0,-3 0 0,-6-2 0,-1-1 0,-4-1 0,-2-1 0,-5-2 0,-1 0 0,-6-3 0,-1 0 0,24 6 254,-16-6 1,-15 2-1,-16-8 1,-10-4 0,-11-7-366,-6-5 1,-15-7-1,-11-6 1,-13-4-1,-20-4 1,28 16-1,-3 1 1,-6-2-1,-4 2 1,-4-1-1,-2 1 1,-6-1-1,-2 0 1,-3 0-1,-2 1 1,21 5 0,0-1-1,-1 1 1,-1 1-1,0-1 1,-1 1-1,-1-1 1,-1 0-1,1 1 1,0 0-1,-1 0 1,1 0 13,-1-1 1,1 0 0,0 1 0,0 1 0,0 0 0,0 0-1,-1-1 1,0 0 0,0 0 0,0 1 0,-1 0 0,1 1 0,-1 1-1,1 0 1,-1 1 0,2 0 0,1 1 0,-1 0 0,0 0 0,-1 2-1,1 0 1,-3 0 0,-1 1 0,0 0 0,-5 1 0,-1 0 0,-1 1-1,-3 0 1,-1 1 0,-1 0 0,-3 0 0,0 1 0,-1 1 0,0 0-1,-1 1 1,1 0 82,-2 1 0,0 0 0,0 2 0,-1 1 1,0 1-1,0 1 0,19-3 0,1-1 0,-1 1 1,1 0-1,-19 3 0,0 0 0,1 0 0,4 0 1,0 1-1,1 0 0,4-1 0,0 1 0,0 1 1,4-1-1,1 0 0,1 1 0,1 0 0,2 0 1,0 0-1,3 0 0,1-1 0,0 1 0,-24 5 1,2 0-1,5-1 0,2 1 0,6 1 0,1 1 1,5-1-1,1 1 0,3 0 0,1 0 27,1 0 0,0 0 0,3-2 0,2 0 0,4 1 0,1-1 0,4-1 1,2-1-1,-24 11 0,12-3 0,11-3 0,9-5-80,9-3 1,13-8 0,14 2-1,18-3 1,22-5 0,26-5 0,-25 0-1,4 0 1,9-3 0,4 0 0,9-4-1,2 0 1,-21 3 0,2 1-1,0-1 1,5-1 0,0 1 0,2-1 40,4 0 0,2 1 0,-1-1 0,-1 1 0,-1 0 0,2 0 0,4-1 0,1-1 0,0 1 0,1 1 0,0 0 0,1 0 0,-16 3 0,0 1 0,1 0 0,1 0 0,5 0 0,0 1 0,1 0 0,0 0 0,4 1 0,0 0 0,1 1 0,-1 0 0,2 1 0,0-1 0,0 2 0,0-1 0,-2 2 0,-1 0 0,1 0 0,-1 1 0,-2-1 0,0 2 0,-1-1 0,1 0 0,-3 1 0,1 0 0,-1 0 0,0 0 0,-1 0 0,1 0 0,-1 0 0,0 0 7,0 0 1,-1 0-1,1 0 1,-2 0-1,16 2 1,-2-1-1,-1 1 1,-1 0-1,-1 0 1,0 0-1,-2 1 1,-1-1 0,-1 1-1,0 1 1,-1 0-1,-1 1 1,1 0-1,-1 0 1,-1 1-1,-1 0 1,-1 0-1,0 1 1,-3-1-1,0 0 1,-1 1 0,-3-1-1,-2 0 1,1 1-1,22 2 1,0 1-1,-6-1 1,-1 1-1,-5-1 1,-1 1-1,-6-1 1,-2 1 0,-5-2-1,-2 1-12,-5-1 1,-2 0 0,29 4 0,-19-1-1,-18-3 1,-22-1 0,-22-6 0,-20-4-1,-21-8-39,-21-6 0,26 6 1,-3-1-1,-9-2 1,-2-2-1,-4 1 0,-2-1 1,-5-1-1,-1 1 1,-6 0-1,-2 0 0,25 6 1,0 0-1,-2 0 1,-1 0-1,-1 1 0,0 0 1,-2-1-1,0 1 1,0-1-1,-4 1 1,-1-1-1,0 1 0,-4 0 1,1-1-1,-2 2 1,-4 0-1,0 0 0,-1 0 1,-2 1-1,0 1 1,-1 0-1,-1 1 0,-1-1 1,-1 1 14,20 2 1,0-1 0,-1 0 0,1 1 0,-2 1 0,1 0-1,0 0 1,0 0 0,-19 0 0,1 1 0,1 0 0,1 0 0,1 0-1,1 1 1,3 0 0,1 1 0,1 0 0,1 0 0,1 1 0,0 1-1,0 1 1,0 0 0,0 2 0,-3 1 0,0 1 0,0 1 0,-3 1-1,0 0 1,-1 1 0,-3 2 0,-1 0 0,0 1 0,19-3-1,0 0 1,-1 0 0,1 0 0,-2 1 0,-1 0 0,1 1 0,-1-1 54,0 1 1,0-1 0,0 1 0,-1 0 0,1 0 0,-1 0-1,0 0 1,1 1 0,1 1 0,1 0 0,-1 0 0,2 0 0,-16 5-1,0 0 1,2 0 0,7-1 0,1 0 0,2 0 0,6-1-1,1-1 1,3 0 0,-19 8 0,4-1 0,8-1 0,3 0 0,9-1-1,2-1 1,7-2 0,2 0 0,-23 14 0,12-3 0,12-2 0,12 1-211,11-1 1,6-6-1,10-4 1,5-6-1,14-4 1,19-1-1,20-6 1,-20-2-1,3-3 1,9-2-1,4-2 1,10-3-1,4-1 1,-17 1-1,2 1 1,1-1-1,6-1 1,2 0 0,1 0 178,3-1 1,2 2 0,1-2 0,3 0-1,2-1 1,-1 0 0,2 2 0,0 0 0,0 0-1,-16 2 1,0 1 0,1-1 0,1 1 0,2-1-1,2 1 1,1-1 0,0 1 0,5 0 0,1-1-1,1 1 1,0 1 0,-11 1 0,0 0-1,1 0 1,0 1 0,1 0 0,1 0 0,0 0-1,0 1 1,1 1 0,-1-1 0,2 1 0,-1 0-1,0 1 1,1 0 0,-1 0 0,-2 1 0,1 0-1,-1 0 1,0 1 0,0 0 0,0 0-1,-1 0 1,0 0 0,-1 0 0,0 0 0,13 0-1,-1 1 1,0-1 0,-1 0 0,-3 0 0,0 0-1,-1 0 1,-1-1 0,-3 1 0,-2 0 0,0 0-1,-1 0-12,-2-1 1,-1 0 0,0 1 0,0-1-1,17 1 1,0 1 0,0-2 0,-2 0-1,0-2 1,-1 1 0,-1-1 0,0 0 0,-1 1-1,-2-1 1,-1 0 0,0 1 0,-5-1-1,-1 0 1,-1 1 0,-2 0 0,-1 0 0,-1 1-1,-2-1 1,-1 1 0,0 0 8,-1 1 0,-1-1 0,0 2 0,25 2 0,0 1 0,-1 1 0,0 0 0</inkml:trace>
  <inkml:trace contextRef="#ctx0" brushRef="#br0">18697 10222 9351,'-13'-2'99,"2"-1"1,2-2-1,-2 2 1,-4 3-1,-2 6 1,-5 10-1,-3 11 1,-7 9 0,-3 7-1,-4 4 1,-2 5-1,-2 4 1,0 1-1,2-1 1,2 1-1,1 0 1,0-2-49,2-2 0,1-4 1,5-7-1,-2 1 1,-3 1-1,2 0 0,3 1 1,8-6-1,5-3 1,4-4-1,2 0-66,2 1 0,-1-3 1,-4 4-1</inkml:trace>
  <inkml:trace contextRef="#ctx0" brushRef="#br0">17673 11316 11757,'2'-8'76,"1"5"0,2 8 1,-2 9-1,-5 8 0,-7 7 1,-10 4-1,-8 6 1,-6 6-1,-5 4 0,-5 1 1,-3 2-364,-1-1 0,0-2 0,5-7 1,5-1-1,2-1 269,0-2 0,11-7 0,-3 4 0</inkml:trace>
  <inkml:trace contextRef="#ctx0" brushRef="#br0">18071 11586 9423,'-42'8'-75,"-1"-1"0,0-3 0,2 4 1,2 3-1,1 7 0,-2 1 0,-1 3 1,-3 1-1,-3 6 0,-4 2 1,-3 1-1,-1 0 176,-3 1 0,-9-2 0,1 7 0,-4 2 1,35-20-1,-1-1 0,-33 21 0,1-2 0,1 3 1,3 3-1,2 3 0,5-2 0,2-4-97,0-3 1,4-7 0,2 4 0</inkml:trace>
  <inkml:trace contextRef="#ctx0" brushRef="#br0">17360 12127 9759,'-28'-7'-51,"-5"1"0,-2-2 0,-1 8 0,-4 8 0,-1 6 0,-5 5 0,-4 5 1,-7 1-1,-3 0 0,-5 1 0,-5 2 0,32-12 0,-1 0 0,-1 0 1,0-1-1,-2 0 0,1 0 126,2 0 0,1-1 0,-30 9 0,6 1 0,6 1 0,5 1 0,10-3-67,11-4 1,8 3 0,8 1 0</inkml:trace>
  <inkml:trace contextRef="#ctx0" brushRef="#br0">16905 12383 8372,'-22'-23'-40,"-6"4"0,-1 10 1,-9 4-1,-7 4 1,-9 2-1,-6 4 1,-8 4-1,-6 4 0,34-6 1,-1-1-1,-1 0 1,0-1-1,-1-1 1,0 0-1,-2 0 1,1 0-1,-2-1 0,0 1-76,0 1 0,-1 2 0,1 1 0,1 2 116,-1 2 0,2 0 0,-2 1 0,2 1 0,4 0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17218 8359 6025,'-9'0'430,"1"-1"0,0-2 0,0-2 0,-2 0 0,1 0 0,0 1-94,-3 0 1,0-2-1,-2 0 1,-2-1 0,-3 0-1,-5-1 1,-4-3 0,-5-2-1,-7-1 1,-6-2 0,-7-3-1,-8-5 1,-5-4 0,-3-5-132,-2-5 0,35 14 0,0-1 0,1-3 0,1-1 0,1-2 1,1-1-1,3-1 0,1-1 0,-18-30 0,12-1 0,10 0 1,8-3-1,7 0 0,4 0 0,5 2 0,6-2 0,9-1-225,7-2 1,-6 32 0,2 0 0,3-1-1,1 0 1,3-2 0,2 0 0,3-1-1,2 1 1,2-1 0,3 0 0,3 0-1,2 1 1,4 0 0,1 0 0,4 1-1,1 2 1,1 1 0,1 1 0,1 3-1,1 2 1,2 3 0,1 3-217,3 2 0,2 4 1,-1 3-1,1 5 1,0 4-1,0 3 1,-4 4-1,0 2 0,-2 5 1,-1 4-1,0 4 1,0 4-1,-2 4 1,-1 3-1,-4 4 0,-2 2 1,-6 3-1,-4 3 1,-4 2-1,-3 1 1,-4 2-1,-2 2 0,-3 1 1,-3 1-1,-3 3 1,-3 0 202,-4 2 0,-3 1 0,-3 1 0,-6 0 0,-3-2 1,-5 0-1,-3 2 0,-4 0 0,-4 2 0,-5-1 0,-3 3 1,-3 0-1,-5 1 0,-3-1 0,-3 1 0,-3-2 0,-5 0 1,-2-1-1,-4 0 0,-1 0 0,17-17 0,-1-1 0,0 0 1,-2 1-1,0-1 0,-1 0 0,0 0 0,-1-1 1,0-1 280,-1-1 0,1 0 0,-1-3 0,-19 12 0,0-5 0,3-5 0,0-4 0,3-5 0,0-3 0,4-5 1,-1-5-1,3-3 0,1-5 0,5-4 0,2-4 0,4-4 0,2-4 0,-28-24 0,12-10 0,16-10 1,15-6-1,15-2-633,8 4 1,13 2 0,7 4 384,10 3 0,17-3 0,0 4 0</inkml:trace>
  <inkml:trace contextRef="#ctx0" brushRef="#br0">16607 4748 10672,'14'15'-52,"3"-1"0,5 2 1,8 2-1,5 6 1,5 1-1,1 1 1,1-3-1,3 3 0,-1-1 1,-1-1-1,-7-7 1,-6-4 51,-6-4 0,2-6 0,-3 4 0</inkml:trace>
  <inkml:trace contextRef="#ctx0" brushRef="#br0">17346 4606 8350,'-14'-6'296,"0"4"1,-1-3 0,1 4 0,0 1 0,-2 0 0,-1 0 0,-4 1 0,-1 6 0,-3 7 0,-2 11 0,-3 10 0,-3 11-187,-5 8 0,-3 7 0,19-24 1,0 2-1,-1 2 0,0 0 0,-1 2 1,0 1-1,1 1 0,1 0 0,-1-1 1,1-1-1,2-2 0,-1-2 0,-15 31 1,8-12-1,7-10-1271,5-9 0,10-17 0,6-12 0,9-7 1161,9-3 0,-2-19 0,4-5 0</inkml:trace>
  <inkml:trace contextRef="#ctx0" brushRef="#br0">17247 5331 8350,'0'-28'625,"-2"6"0,-1 3 1,-3 3-1,-2 3 1,-2 5-1,2 10-568,3 11 0,4 7 0,1 10 0,0 3 0,1 7 0,3 6 0,0 4 0,0 2 1,-1-1-1,0-2 0,3-3 0,2-2 0,3-3-57,2-3 0,7-10 0,2-7 0</inkml:trace>
  <inkml:trace contextRef="#ctx0" brushRef="#br0">17517 4919 8350,'-5'-10'233,"0"1"1,2-2-1,1-2 1,4 1 0,4 1-1,9 3 1,7 1-1,5 4-353,1 2 1,0 1-1,2 0 1,2 1-1,1 4 1,-3 4 0,-4 4-1,-8 3 1,-3 3 119,-6 4 0,-3 11 0,-6 2 0</inkml:trace>
  <inkml:trace contextRef="#ctx0" brushRef="#br0">17488 5303 8350,'-8'0'126,"0"0"0,13-2 0,11-1 0,8-3 1,7-2-1,6-3-462,5-2 1,6 0 0,-1 2 0,4 2-1,1-2 336,0-2 0,-6 5 0,3 2 0</inkml:trace>
  <inkml:trace contextRef="#ctx0" brushRef="#br0">18341 5033 7842,'0'-15'248,"0"6"1,-1-1 0,-2-1 0,-2-1 0,0-2 0,0-1 0,-1 1 0,-2-2 0,-3-1 0,-3-5 0,-4-3 0,-2-5 0,-1 0 0,-1 1 0,2 4-1,-2 3 180,0 1 1,4 4 0,-1 9 0,3 8 0,2 9 0,0 10 0,0 10 0,0 9 0,1 7 0,2 8 0,3 3 0,2 4 0,2 1-592,3-6 0,1-5 0,1-9 0,6-4 0,5-9 1,7-9-1,3-8 0,2-8 0,0-7 0,0-11 0,1-10 1,2-10-1,0-7-58,-4-3 0,3 1 1,-8 2-1,0-1 0,-4 2 1,-3 5-1,-3 7 0,-2 9 1,-2 7-1,-3 10 1,-1 12 168,0 12 0,0 12 1,0 5-1,0 3 0,0 0 1,0-1-1,2-3 0,2 3 1,6-1-1,3-2 0,1-7 52,0-5 0,0-8 0,0 4 0</inkml:trace>
  <inkml:trace contextRef="#ctx0" brushRef="#br0">18526 5175 13574,'14'0'10,"1"0"1,-1 1-1,0 4 1,-1 6-1,-4 5 1,-4 4-1,-4 4 1,-1 5 0,-1 4-1,-4 3 1,-4 2-1,-2-2 1,0-4-1331,1-7 1,7-4 0,0-9-1,6-4 1320,6-8 0,10-12 0,3-10 0</inkml:trace>
  <inkml:trace contextRef="#ctx0" brushRef="#br0">18768 5075 8350,'-10'0'422,"1"0"0,-1 2 0,1 1 1,1 3-1,2 4 0,3 6 1,-1 7-1,1 7 0,-1 5-378,0 1 1,4 2-1,5 3 1,5-3 0,4-5-1,3-4 1,4-5 0,1-7-1,2-6 1,-1-6 0,-1-4-1,-1-1 1,-4-1-6773,-1-4 6728,-2-9 0,0-8 0,1-7 0</inkml:trace>
  <inkml:trace contextRef="#ctx0" brushRef="#br0">18583 4848 8350,'-14'0'352,"1"-2"1,2-1 0,2-2 0,-1 1 0,1-1 0,1-1 0,1-2 0,4-3 0,5-2 0,7-3-180,10-3 0,13 3 0,6-4 0,3 2 0,3 3 0,2 4 0,0 3 0,-4 5 0,-4 4 0,-4 9 0,-8 10 0,-7 10 0,-8 10 0,-7 5 0,-9 8-154,-9 2 1,-9 10 0,-10 4 0,14-31 0,-1 0 0,-2 1 0,0-1-1,-3 1 1,1-2 0,-1-2 0,1 0 0,-25 28 0,4-8 0,7-9 0,12-16-1064,10-17 0,16-17 0,14-19 0,8-12 1044,5-9 0,14-13 0,3-8 0</inkml:trace>
  <inkml:trace contextRef="#ctx0" brushRef="#br0">18924 4635 10817,'-9'0'295,"1"1"1,0 5 0,2 9 0,-2 8 0,0 11 0,-3 8 0,-2 12 0,-1 11-1,1 10 1,7-33 0,1 0 0,1 2 0,0 1 0,1-1 0,0 0-398,1-1 0,1-2 1,1 30-1,6-16 0,8-11 1,9-10-1,3-9 1,4-8-1,2-6 0,1-8 1,0-6-1,2-6 1,1-5-902,1-5 1,-2 1 0,-7-5-1,0-4 1,-1-3 0,-3-3 1002,-5 1 0,-3 2 0,-2 2 0</inkml:trace>
  <inkml:trace contextRef="#ctx0" brushRef="#br0">19251 4990 8350,'-14'0'441,"0"0"1,0 0 0,3 2 0,6 1 0,11 3 0,12 0 0,8 2-1,8-1 1,0 0 0,3 0 0,-3-1 0,3-3-1172,-1-1 1,-4 3 0,1-1 0,-3-2 729,-2-5 0,-6-5 0,-1-6 0</inkml:trace>
  <inkml:trace contextRef="#ctx0" brushRef="#br0">19465 4691 8350,'-8'0'406,"-3"7"0,4 2 1,1 4-1,0 3 1,2 3-1,3 6 0,1 6 1,0 9-1,0 6 1,0 7-1,0 7 0,0 7-143,0 2 1,0-1 0,0-6 0,1-10 0,4-9 0,5-10-264,2-9 0,9-20 0,1-5 0</inkml:trace>
  <inkml:trace contextRef="#ctx0" brushRef="#br0">19692 4421 10132,'2'10'430,"1"-1"1,3 2 0,2 4 0,3 5 0,2 7 0,1 8 0,2 4-1,1 7 1,0 5 0,-2 5 0,-6 4 0,-3 0-298,-2-1 0,-4-2 1,-5-2-1,-5-4 1,-1-10-1,2-11 1,3-11-1,1-10 0,0-9 1,2-9-1,3-9 1,5-7-63,4-7 0,5 7 1,5-2-1,3 5 0,2 5 1,-2 3-1,0 2 0,0 5 1,4 0-1,-1 4 0,0 3 1,-1 6-240,1 9 0,-4 0 1,-2 9-1,-5 1 1,-5 2-1,-4 3 1,-3 2-1,-5 3 1,-5 1-1,-8 2 1,-6 0-1,-7-2 72,-2-1 0,-9-2 1,4-8-1,0-4 1,2-9-1,4-4 1,0-6-1,0-7 1,2-9-1,6-8 1,4-7-1,4-4 96,0-5 0,-7-9 0,-1-4 0</inkml:trace>
  <inkml:trace contextRef="#ctx0" brushRef="#br0">16408 6014 8503,'-22'-15'334,"-2"1"0,8 0 0,5 0 0,5-1 0,9 1 0,10 0 1,12 0-1,11 0 0,15-1-202,12 1 0,-24 6 0,2 0 0,10-1 0,3-1 0,6-1 0,3 0 0,10-1 0,4 1 0,-20 3 0,2 0 0,0 0 0,7 0 0,1-1 0,1 1 0,4-2 0,1 1 0,2-1 0,3 0 0,2-1 0,0 1 0,-18 1 0,0 1 0,1 0 0,0-1 0,0 1 0,1 0 0,0 0 0,-1 1 0,0-1 0,-1 1 0,0 0 0,1 0 0,-2 1 0,1 0 0,0 0 0,-1 1 0,0 0 0,0 0 0,0 1 0,-1 0 0,2 1 0,-1 0 0,0 0 0,0 0 0,19-1 0,0 1 0,-1 0-80,-2 0 0,0-1 1,-1 0-1,-3 0 1,-1 0-1,-2 0 0,-6-1 1,-2 1-1,0 0 1,-1 0-1,-1 0 1,-1 1-1,-3 0 0,-1 0 1,-1 1-1,19-1 1,-3 0-1,-10 1 1,-3 0-1,-8 1 0,-3 1 1,27 0-1,-20 0 1,-19 1-529,-17 4 1,-11-3 0,-10 3 0,-6-5 0,-4-4 0,-7-2-1,-7 0 1,-8-2 0,-7 0 0,-3-3 0,-1 0 475,1 1 0,-5-9 0,1 4 0</inkml:trace>
  <inkml:trace contextRef="#ctx0" brushRef="#br0">16905 10563 8224,'-12'-10'67,"1"2"1,4 4 0,6 5 0,7 9 0,5 7 0,5 7 0,1 3-1,4 0 1,-1-2 0,2-2 0,-1 1 0,1-2 0,-1-3 0,1-3-68,0-2 0,2 0 0,4 1 0</inkml:trace>
  <inkml:trace contextRef="#ctx0" brushRef="#br0">17403 10449 8224,'-14'0'238,"0"0"0,-1 0 0,1 0 1,0 3-1,0 5 0,-1 8 1,0 6-1,-4 8 0,-5 8 0,-3 9 1,-3 10-156,-3 8 0,15-27 0,0 1 1,-3 3-1,1 0 0,0 1 0,2 1 1,1-1-1,0-1 0,2-1 0,0-1 1,-11 36-1,0-7 0,6-9 1,4-12-1,11-18-4962,12-18 4879,2-12 0,18-27 0,-5-3 0</inkml:trace>
  <inkml:trace contextRef="#ctx0" brushRef="#br0">17403 11245 8100,'-14'-6'302,"0"0"0,-1-6 0,1 3 0,0-2 0,1-2 0,4-1 0,4 0 0,3 0 0,4-1 0,3 1 0,4 0-311,4 0 0,7 0 0,4 1 0,3 3 0,1 6 0,1 2 0,-1 2 0,-1 3 0,-3 5 0,-5 6 1,-3 4-1,-2 2 0,-2 6-28,-2 5 1,-4 1-1,-7 6 1,-4 1-1,-5 2 1,-4 2-1,-5 0 1,-6-1-1,-7-1 1,-6-1 0,-3-4-1,-1-3 1508,-1-6-1482,0-11 1,7-5 0,5-8 0,5-3 0,9-6 0,6-5 0,6-5-1,7-1 1,7-2 0,10 0 0,6 0 0,5 0 0,4 0 0,3 1-1,3 3 1,-1 0 0,-1 1 0,0 2 0,-1 1 0,-3 1 0,0 1-1,-1-1 1,-3 2 10,-5 2 0,-4-5 0,-7 3 0</inkml:trace>
  <inkml:trace contextRef="#ctx0" brushRef="#br0">17716 11060 8149,'-10'5'295,"4"0"0,4 0 0,9-1 0,7 1 0,8-2 1,6-3-1,4-3 0,1-3-871,0-2 0,1 5 0,-6-2 0,-1 3 1,-3 4 575,-5 3 0,-10 3 0,-3 6 0</inkml:trace>
  <inkml:trace contextRef="#ctx0" brushRef="#br0">17659 11345 8149,'0'8'50,"0"-1"0,1-3 1,6 0-1,9 0 1,9-3-1,10-1 0,4-1 1,7-4-97,3-5 1,3-2 0,3-3-1,-3 1 1,-6 0 0,-5 1-1,-4 2 1,-4 3 45,-6 2 0,1-5 0,-6 3 0</inkml:trace>
  <inkml:trace contextRef="#ctx0" brushRef="#br0">18441 11117 8149,'-14'-20'392,"-1"2"0,1-4 0,0 0 1,0 0-1,-2-3 0,0-1 1,0 3-1,4 5 0,1 6 0,1 4-187,1 2 1,6 2 0,-2 9-1,3 6 1,1 7 0,-3 5-1,0 6 1,1 4 0,1 6-1,0 7 1,-1 6 0,-1 4-1,0 0-375,3 1 1,1-5 0,1-1 0,4-2 0,5-6-1,2-9 1,4-12 0,1-9 0,4-8 0,1-7 0,2-7-1,-1-12-52,1-9 0,-5-8 0,3-9 0,-1-5 0,-4-2 1,-3 2-1,-4 6 0,-4 7 0,-1 5 370,0 4 1,-5 16-1,-5 10 1,2 11 0,1 11-1,2 5 1,0 4-1,0 2 1,2-1 0,1 1-419,2-1 1,6-4-1,-2-2 1,4-2-1,1-2 1,0-4 269,0-5 0,7 4 0,1-5 0</inkml:trace>
  <inkml:trace contextRef="#ctx0" brushRef="#br0">18839 11203 8149,'8'0'468,"-2"-2"0,-4-1 0,2-2 1,6 2-295,3 1 1,-6 4 0,0 1 0,-2 3 0,-1 2 0,-1 3 0,-1 4-1,-2 2 1,-2 3 0,-2 3 0,-6 2-551,-2 2 0,-1 0 1,2-4-1,3-4 0,2-6 1,4-8-1,5-12 0,8-10 1,5-10 375,3-5 0,6-13 0,-3 0 0</inkml:trace>
  <inkml:trace contextRef="#ctx0" brushRef="#br0">19010 11117 8149,'0'-14'283,"0"8"0,-2 6 0,-1 9 0,-3 9 0,-1 5 0,1 6 0,3 2 0,0 4 0,-1 1 0,0 4 0,0-1 0,4 1 0,5-4-640,5-1 0,2-3 1,4-9-1,2-4 1,2-5-1,1-4 357,-1-5 0,5-4 0,-2-1 0</inkml:trace>
  <inkml:trace contextRef="#ctx0" brushRef="#br0">19237 11444 8149,'-8'7'389,"0"-6"0,5 5 0,0-1 1,5 0-1,5-2 0,8-1 1,2-2-252,2 0 0,0-5 0,-5 0 1,0 2-1,-1 3 0,-2 3 0,-3 3 1,-2 4-1,-4 4 0,-5 4 1,-7 1 191,-2 1 0,-7-3 0,-2 7 1,1 0-1,-3-2 0,3-3 0,-1-5 1,6-3-1,2-3 0,5 0-487,2 0 0,3-7 1,7-1-1,6-6 0,4-3 1,3-1-1,4-1 0,-1 0 1,3 0-1,-3 2 1,1-1-2921,-4 2 2677,-1-5 1,0 6 0,1-8 0,2 3 0,-2 1 0,-1 3 399,-2 1 0,1-4 0,-1 4 0</inkml:trace>
  <inkml:trace contextRef="#ctx0" brushRef="#br0">18526 5203 8149,'0'-14'240,"-1"5"0,-3-1 0,0-1 0,1-2 0,-1 1 0,1 1 0,-2 1 1,2-1-71,2-2 1,1 9 0,0 7-1,0 13 1,0 9 0,0 10-1,0 6 1,0 8 0,-2 8-1,-1 7 1,-2 6 0,1 1 0,-3 0-1,-1-1-168,0-4 1,2-9 0,6-13 0,0-8-1,0-12 1,0-13 0,0-17 0,0-15 0,2-12 72,2-10 1,-2-10 0,4-10 0,-1-2-1,0-3 1,-2 0 0,-1 0 0,-2 3 0,0 2-1,0 5 1,0 5 0,0 12-96,0 11 0,0 11 0,0 16 0,0 13 0,0 12 0,0 11 1,-2 8-1,-1 8 0,-2 5 0,2 4 0,1 1 0,2-1 79,0-1 1,0 1-1,0 1 1,0-1 0,0-4-1,0-5 1,0-6-1,0-7 1,0-6 125,0-8 0,0-14 0,0-13 0,0-12 0,0-10 0,0-8 0,0-9 1,0-10-1,0-7 0,0-4 0,2-1 0,1-1-386,2 1 1,4 1-1,-2-1 1,0 7 0,3 10-1,-1 13 1,-1 9 0,-1 11-1,-4 12 1,-2 13 211,-1 12 0,0 6 1,0 3-1,0 3 0,0 5 1,0 3-1,0 1 0,0 1 1,0 0-1,0 1 0,-1 2 1,-2 1-167,-2-1 1,0-2 0,5-3 0,-1-3-1,-3-6 1,0-5 0,1-5 0,-1-3 0,1-10 154,-2-12 0,13-11 0,8-15 0</inkml:trace>
  <inkml:trace contextRef="#ctx0" brushRef="#br0">20531 5175 8149,'-19'0'408,"0"0"0,0 0 1,5 0-1,0 1 0,1 4 1,3 6-1,6 7 1,2 5-1,2 6 0,2 4 1,1 5-168,2 3 0,4 6 0,-3 2 0,2-1 0,2-3 0,-2-5 0,-2-4 0,-1-6 0,-1-5-165,0-6 1,2-22 0,0-13 0,1-12 0,0-11 0,0-7 0,1-6 0,-2-5 0,0-3 0,-2-2 0,-3 4 0,1 4-152,2 7 1,-2-1-1,3 7 1,-4 10-1,-1 13 1,0 17-1,-1 16 1,-2 14-1,-4 10 96,-1 7 1,4 0 0,-4 4 0,0 1-1,1-2 1,1 0 0,1-2 0,1 1-1,-1-2 1,2-5 0,1-8 0,2-8-1,0-6 126,0-3 0,0-10 0,0-6 0,0-11 0,0-11 0,2-13 0,1-9 0,3-8 0,2-3 0,2-4 0,-1-1 0,-1-3-232,-2-2 1,1 7 0,-4 1-1,3 11 1,0 11 0,1 12 0,-4 10-1,0 14 1,0 17 0,2 13-66,-2 11 0,-1-1 0,-2 11 0,0 1 1,0 3-1,0 2 0,0 1 0,0-1 1,-2-3-1,-1 1 0,-2-1 0,2 0-817,2-3 0,1-4 0,0-12 0,0-8 1,1-7 966,4-5 0,3-8 0,6-2 0</inkml:trace>
  <inkml:trace contextRef="#ctx0" brushRef="#br0">18654 11601 8149,'-14'-15'256,"0"6"1,-1 1-1,3 0 1,1 2-1,1-2 1,1 0 0,-1-3-1,2-2 1,2-1-1,3-2 1,3-1-1,5-4-32,4-1 0,10-1 1,5-4-1,3 1 1,1 4-1,2 2 1,2 4-1,1 5 0,-2 6 1,0 4-1,-5 2 1,-2 6-1,-5 7 1,-5 9-268,-4 9 0,-4 4 0,-8 9 0,-4 2 0,-8 4 1,-7-1-1,-2-1 0,-3-2 0,-2 1 0,-5-2 0,-4-4 1,-2-4-1,-4-6 494,-4-7 1,3-6 0,-5-10 0,3-4 0,3-3 0,9-4 0,7-3 0,9-4-1,7-4 1,8-1-479,6 0 0,7 4 0,9 3 1,6-1-1,7 0 0,5-3 0,5-2 1,2-1-1,2 0 0,1 1 0,-1 2 1,-2 1-1,-1 1-465,-1 1 1,1-3 0,0 5-1,-2-1 1,-2 1 0,-2 3 0,-1 1-1,-3 2 1,-1 0 0,-6 0 491,1 0 0,-6 0 0,-1 0 0</inkml:trace>
  <inkml:trace contextRef="#ctx0" brushRef="#br0">18796 11245 8149,'-19'-6'384,"0"-4"1,5-2 0,8-2 0,12-1 0,12 1 0,12 0 0,12-2-1,12-1 1,8-2-221,2 1 1,1 9-1,1 4 1,-4 4-1,-5 4 1,-7 6 0,-8 10-1,-14 8 1,-12 8-1,-10 7 1,-6 9-1,-6 4 1,-8 2-174,-9 0 1,-10 8-1,-5 3 1,-1 1-1,1-4 1,5-7-1,3-7 1,3-10 0,8-17-1,14-23-826,18-23 0,12-22 1,8-14-1,-13 23 0,0-2 1,2-3-1,0-2 835,2-2 0,-1 0 0,1-1 0,0 0 0,-3 2 0,0 0 0</inkml:trace>
  <inkml:trace contextRef="#ctx0" brushRef="#br0">19521 10876 8149,'-6'-15'432,"-3"1"1,-4 5 0,-1 1-1,0 1 1,-1 4 0,1 3 0,1 5-1,1 6 1,-1 6 0,-3 7 0,1 6-1,-1 8 9,2 9 0,-1 9 1,1 5-1,1 7 1,4 5-1,4 4 1,4 1-1,4-1 1,8-4-1,13-5 1,10-10-1,9-9 1,4-13-740,6-9 0,7-6 0,1-9 0,-1-4 0,-1-8 0,-2-8 0,-1-4 1,0-2-1,-6-1 0,-7 1 0,-10 0 0,-8 1-5053,-6 4 3102,-3-4 2249,-8 12 0,-2-12 0,-6 5 0</inkml:trace>
  <inkml:trace contextRef="#ctx0" brushRef="#br0">19962 11217 8149,'2'-8'486,"2"2"1,6 1-1,6 0 1,7 0-1,11 1 1,8-3 0,9 1-1,7-2 1,4 2-682,1-1 0,-3-4 0,-6 3 0,-5 1 1,-5 0-1,-9 3 195,-8-1 0,-7-6 0,-6 3 0</inkml:trace>
  <inkml:trace contextRef="#ctx0" brushRef="#br0">20261 10776 8149,'-22'-6'394,"-4"4"0,7-3 1,2 4-1,1 2 0,4 4 1,2 6-1,5 8 0,4 8 1,2 8-1,3 7 0,2 12-339,2 9 1,6 10-1,-5-34 1,1 1 0,-1 2-1,1 1 1,-1 1-1,1-1 1,-1 0 0,1-1-1,-1 0 1,1-1 0,0-2-1,0 1 1,12 32-1,2-12 1,0-16 0,1-14-1,2-11-55,1-9 0,7-13 0,1-5 0</inkml:trace>
  <inkml:trace contextRef="#ctx0" brushRef="#br0">20630 10648 8149,'0'-14'617,"0"0"1,0 3 0,0 7 0,2 14 0,1 10 0,3 10 0,2 7 0,3 9-296,2 7 0,-3 3 1,-3 10-1,0 3 1,-4 4-1,-2 3 1,-1-2-1,0-3 1,-1-6-1,-2-10 1,-4-12-124,0-13 0,3-16 1,0-14-1,2-9 1,2-7-1,0-5 0,3-1 1,7-1-1,9 0 1,7 4-1,8 4 1,4 2-1,3 4-570,1 4 1,-1 5 0,-3 5 0,-5 6 0,-4 6 0,-5 7 0,-7 3 0,-6 1 0,-6 2 0,-7 2 0,-7 2 0,-10 3 345,-7 2 1,-10-4 0,-5-3-1,-6-7 1,-2-6 0,0-5 0,6-5-1,7-4 1,10-5 0,9-5-1,9-6 1,7-4-1690,5-4 0,11-2 1,8 4-1,6-4 1714,4-1 0,3-2 0,7-4 0</inkml:trace>
  <inkml:trace contextRef="#ctx0" brushRef="#br0">21242 11530 8149,'-14'-8'548,"-4"-5"0,2 5 1,4-1-1,1-1 0,3-1 1,3-2-1,7-1 1,7 2-1,10-1 0,8 0 1,6-1-1,5 1-596,3 2 0,-3 8 0,-2-2 1,-3 5-1,-4 5 0,-5 6 1,-5 8-1,-7 8 0,-7 8 0,-8 4 1,-10 9-1,-7 2 0,-12 6 395,-7-3 0,-3-1 0,-10 1 1,-3-6-1,-3-4 0,-2-7 0,4-9 1,9-11-1,9-10 0,10-5 1,9-2-67,7-4 0,8-3 0,8-8 0,9-1 0,8-2 0,10 0 0,7 0 0,8 0 1,3 2-1,5 1 0,1 2 0,2 0 0,0-1-1409,0 1 0,-1 5 1,1 1-1,-1 2 1,-6 2-1,-7 3 1,-8 1-1,-7 0 1128,-4 0 0,-4 6 0,-6 2 0</inkml:trace>
  <inkml:trace contextRef="#ctx0" brushRef="#br0">12668 4720 8368,'-7'8'161,"0"4"1,7-2-1,0 4 1,0 5-1,0 6 1,2 7-1,3 7 1,4 7 0,4 8-1,1 4 1,0 4-22,0-2 1,1-3 0,0-5-1,3-3 1,1-3-141,-2-4 0,-1-2 0,-2-12 0</inkml:trace>
  <inkml:trace contextRef="#ctx0" brushRef="#br0">13010 4905 8459,'-15'0'321,"1"0"0,0 0 1,0 3-1,0 6 1,-1 12-1,1 10 1,-2 12-1,1 9 1,-1 8-1,3 7 1,0 2-269,1 2 0,-4 7 0,8-38 0,-1 0 1,-1 1-1,-1 0 0,1 0 0,0-1 1,-11 36-1,4-7 0,2-7 0,6-13 0,4-13 1,5-14-1,5-9-53,4-8 0,10-17 0,4-3 0</inkml:trace>
  <inkml:trace contextRef="#ctx0" brushRef="#br0">13052 5473 8481,'-20'0'415,"4"0"1,-3 0 0,3 0 0,2 0 0,3 0 0,6 0 0,13 0 0,11 0 0,11 2-312,5 3 0,-2 3 1,3 6-1,-1 0 1,-3 2-1,-4 3 1,-3 4-1,-2 4 1,-5 2-1,-5-1 0,-7 2 1,-4 2-1,-5 2 86,-7 3 1,-7-1-1,-18 2 1,-6-5 0,-6-4-1,-4-4 1,-1-5-1,2-4 1,4-8 0,6-5-1,9-4 1,5-6 0,9-5-145,6-6 1,8-5 0,12 2 0,10 1-1,10-2 1,7 1 0,8 0 0,4 6-1,1 4 1,-4 6 0,0 3 0,-4 2-251,-3 0 0,-4 7 1,-7 4-1,-5 6 0,-7 8 1,-9 7-1,-6 6 0,-6 3 1,-9 2-1,-8-1 0,-9 1 1,-6-2-2,-3-3 1,3-10 0,2-9 0,1-5-1,3-4 1,4-5 0,4-5 0,5-8-1,5-10 1,3-10 0,2-8 204,-2-9 0,4-10 0,1-10 0</inkml:trace>
  <inkml:trace contextRef="#ctx0" brushRef="#br0">13337 5232 8445,'-8'0'339,"0"0"1,6 0 0,2 0 0,8 0 0,8 0 0,9 0 0,8 0-343,10 0 0,6 0 1,8-2-1,0-1 0,0-2 1,-2 2-1,-4 1 0,-9 2 1,-10 2 2,-12 3 0,-1 9 0,-11 8 0</inkml:trace>
  <inkml:trace contextRef="#ctx0" brushRef="#br0">13266 5687 8445,'-29'7'272,"2"6"1,7-5 0,10 0 0,17-3 0,12-4 0,11-1 0,6 0 0,8-1 0,7-4 0,6-5-262,4-2 1,-1-4 0,7-1 0,0-2 0,3 1 0,-2 2-12,-6 2 0,-1 0 0,-10 0 0</inkml:trace>
  <inkml:trace contextRef="#ctx0" brushRef="#br0">14389 5104 8325,'-14'-21'296,"1"10"1,2-3 0,3 1-1,0 2 1,0 0 0,-3 2 0,-2-2-1,-1 0 1,0-1 0,0 5-1,-2-1 1,-1 1 0,-4-1 0,1 2-45,-1 0 0,2 1 1,3 8-1,0 7 1,1 9-1,4 8 1,3 7-1,5 7 1,1 8-1,2 3 1,2 4-1,2-3 1,7 1-1,5-5-493,3-6 1,6-4-1,-1-10 1,3-7 0,0-6-1,-2-7 1,-1-6 0,-1-9-1,0-11 1,-3-12 0,-1-7-1,-2-8 214,-4-7 1,0-7 0,-9 1 0,0 6 0,-3 5 0,-1 7 0,-1 4 0,-4 10 0,-3 11 0,0 15 14,3 15 1,-1 16 0,1 7 0,2 5-1,2 5 1,2 0 0,4 2 0,4-2-1,4 0 1,3-3 0,1-4 0,4-4-4190,1-5 4201,2-3 0,4-14 0,0-3 0</inkml:trace>
  <inkml:trace contextRef="#ctx0" brushRef="#br0">14616 5388 8325,'-6'8'528,"-2"3"1,-5-5-1,4 2 1,6 2-1,8-2 1,9-2-1,8-1 1,5-1-311,1 0 1,1-1 0,-1 0 0,0 3-1,-1 0 1,-3 2 0,-5 0 0,-3 3 0,-4 4-1,-4 2 1,-8 2 104,-8-2 1,-6 4-1,-6-2 1,-7 0 0,-5 0-1,1-2 1,2-3 0,4-4-1,3-2 1,1-2-1,4 0-484,1-3 1,10-1-1,7-2 1,10 0-1,8 0 1,5 2-1,4 2 1,4 6-1,0 2-95,-2 3 1,-7 0 0,1 3-1,0 2 1,-2 1 0,-5 1-1,-6-1 1,-6 1 0,-3-2 0,-2 2-1,-4-1 1,-5-1 0,-12-2 268,-9-2 0,-1-2 0,-7-2 0,-2-2 1,-1-4-1,0-1 0,3-2 0,7-4 0,4-7 1,6-7-1,6-2 0,7-4-2462,5-1 0,4-6 2449,4-5 0,9 0 0,8 4 0</inkml:trace>
  <inkml:trace contextRef="#ctx0" brushRef="#br0">15000 5089 8325,'-8'0'309,"-4"0"0,5 0 0,6 0 0,10 0 0,12 0 0,6 0 0,-1 0 0,0 0 0,-3 0 0,1 0 0,-2 2-286,-3 3 0,0-2 0,-3 6 0,-5 4 0,-3 4 0,-5 7 0,-5 5 0,-5 2 0,-9 4 1,-5 3-1,-6 3 0,-1 2 0,-2-4 0,5-4-1041,3-8 1,6-15 0,11-18 0,11-16 1017,10-13 0,6-19 0,7-4 0</inkml:trace>
  <inkml:trace contextRef="#ctx0" brushRef="#br0">15285 4919 8325,'0'-8'299,"0"-5"1,0 7 0,-2 4 0,-3 12 0,-3 12 0,-1 10 0,-1 7-138,-1 7 1,0 0 0,0 6 0,3 2 0,2-1 0,3-1 0,3-4 0,5-4 0,4-3 0,4-5 0,2-7 0,3-9 0,2-5-1833,2-6 1,2-4 0,5-11 1669,-1-9 0,0-5 0,1-9 0</inkml:trace>
  <inkml:trace contextRef="#ctx0" brushRef="#br0">15526 5118 8325,'-8'0'793,"0"0"1,7 0-542,1 0 1,8 0 0,12 0 0,4 0-1,4 0 1,4 0 0,1 0 0,2 0-1,1 0 1,2 0 0,-1 0 0,-3 0-1,-2 0 1,-4 1 0,-4 3-3005,-5 0 1,-5 3 2751,-4-3 0,-4-2 0,-6 4 0</inkml:trace>
  <inkml:trace contextRef="#ctx0" brushRef="#br0">15754 4848 8325,'-10'0'426,"1"0"0,-2 0 0,0 1 0,1 4 0,5 5 0,4 4 0,1 5 1,0 6-1,0 7-288,0 6 1,0 11 0,0 7-1,0 9 1,0 5 0,0-1-1,0-1 1,0-2 0,0-1 0,0-6-1,0-12 1,1-11 0,4-9-139,5-8 0,9-6 0,3-13 0</inkml:trace>
  <inkml:trace contextRef="#ctx0" brushRef="#br0">16066 4706 8325,'-7'-7'673,"-6"6"0,5-2 0,2 7 0,6 9 0,8 7 0,4 6-552,2 4 1,-1 9 0,-2 2 0,-1 8-1,-1 5 1,-1 4 0,-3 1 0,-4-1 0,-1-1-1,0-2 1,0-4 0,0-8 53,0-9 0,0-15 0,0-8 0,0-7 0,0-12 0,2-7 0,3-5 1,4-2-1,5-3 0,5-1-216,5 3 1,-2 2 0,2 7 0,0 1-1,-1 4 1,1 4 0,0 5 0,-1 6-1,-1 7 1,-1 6 0,-4 5 0,-2 4-27,-6 4 0,-3 7 0,-6-1 0,-1 2 1,-4-1-1,-6-3 0,-6-1 0,-7-3 1,-3-2-1,-3-3 0,-2-4 0,-2-5-123,-3-7 1,4-5 0,-5-8 0,2-4-1,3-7 1,6-5 0,5-6 0,6-5 0,5-2-1,6 1 1,4 3 0,2 5 189,4 1 0,9 2 0,8 5 0</inkml:trace>
  <inkml:trace contextRef="#ctx0" brushRef="#br0">12356 9141 8580,'-15'0'179,"1"0"0,5 0 1,-1 0-1,1 2 1,1 2-1,5 8 1,6 5-1,6 7 1,4 4-1,3 5 1,3 7-1,4 4 1,3 5-1,-1 0 0,-1 0 1,-1-3-1,1-4-753,0-4 1,-5 2-1,4-9 1,1-4 573,-2-6 0,5-12 0,-5-3 0</inkml:trace>
  <inkml:trace contextRef="#ctx0" brushRef="#br0">12768 9397 8580,'0'-22'339,"-5"1"0,-1 9 0,-2 1 0,-3 3 0,-2 1 1,1 6-1,-1 6 0,0 9 0,-4 10 0,-2 9 0,-5 9-132,-2 9 1,0 1 0,-7 3-1,1 5 1,1 4 0,-5 5-1,17-32 1,0 0 0,-2 3 0,1-1-1,0 0 1,2 0 0,-19 32-1,7-11 1,7-11 0,8-13-1118,9-9 1,6-13-1,5-9 1,4-5 0,5-5 909,5-4 0,-3-10 0,5-3 0</inkml:trace>
  <inkml:trace contextRef="#ctx0" brushRef="#br0">12711 10065 10518,'-9'0'232,"1"2"0,0 1 0,2 3 1,-2 2-1,1 3 0,-1 3 0,2 4-191,0 1 0,-4 6 0,4-1 0,0 4 1,-1 4-1,4 1 0,2-1 0,1-4 1,1-3-1,4-3 0,4-1 0,4-5 0,3-5 1,1-7-1,4-2 0,2-2-231,7 0 0,0-11 1,8-3-1,0-4 1,0-1-1,0 1 1,0-1-1,-2 0 0,-2 0 190,-4 1 0,-8-4 0,-2 0 0</inkml:trace>
  <inkml:trace contextRef="#ctx0" brushRef="#br0">12953 9966 8447,'-14'0'304,"-2"0"1,-2 0-1,1 1 1,3 4-1,3 6 1,1 5-1,2 6 1,2 5 0,1 8-1,1 4 1,0 4-1,3 1-123,1 3 1,5 1 0,-1 5 0,1 1 0,1-5 0,4-5 0,2-6 0,3-5 0,1-4 0,1-7-182,2-8 0,12-6 0,-1-8 0</inkml:trace>
  <inkml:trace contextRef="#ctx0" brushRef="#br0">13180 9482 8215,'-6'-8'219,"3"-3"1,-5 5-1,3 0 1,8-1-1,10 4 1,9 3 0,5 3-1,1 4 1,1-1-1,-1 2 1,-1 0-3973,-3 3 3753,3 2 0,-12 7 0,6 2 0</inkml:trace>
  <inkml:trace contextRef="#ctx0" brushRef="#br0">13152 9866 8215,'-21'0'351,"6"0"0,-4 0 1,4-1-1,7-4 1,10-3-1,11-3 1,9-2-1,6-4 1,5-2-460,5-2 0,3-2 0,0 4 0,-1 1 0,-2 3 1,0 2-1,0 2 0,-2 1 108,-1-1 0,-2-1 0,-5-2 0</inkml:trace>
  <inkml:trace contextRef="#ctx0" brushRef="#br0">13792 9411 8215,'-21'-22'303,"5"-5"0,-3 5 0,2-2 1,0 1-1,-2-1 0,0 2 1,0 1-1,-2 3 0,-1-1 1,-2 3-1,1 5 0,1 6-44,1 3 0,2 4 0,5 4 0,0 8 0,1 10 0,2 8 0,3 7 0,0 5 0,2 5 0,0 2 0,2 1 0,3-1 0,1-4-425,0-3 1,1-4 0,4-5 0,6-10 0,5-8 0,4-9 0,4-5 0,5-6 0,2-8 0,1-13 0,-2-10 0,-2-9 137,1-4 0,-7 2 1,-3 0-1,-5 5 1,-5 7-1,-4 3 0,-3 3 1,-2 3-1,-2 7 1,-1 7 46,-2 10 0,-6 13 0,3 12 0,0 5 1,4 5-1,2 1 0,2 2 0,0-1 1,0-4-1,2-3 0,1-3 0,3-2-934,2-1 1,3-7 0,7 0 0,0-6 0,0-6 914,-2-3 0,4-15 0,2-3 0</inkml:trace>
  <inkml:trace contextRef="#ctx0" brushRef="#br0">13934 9497 8732,'-2'-10'693,"-1"1"0,-3-1 0,-1 4 0,1 6 0,3 8 0,1 4-760,2 3 1,-4 5 0,-1 4 0,2 1 0,1 2 0,2-2 0,0 2 0,0-3 0,0-1 0,0-2 0,2 0 0,2-4 0,4-1 0,3-4-186,4-2 1,-4-4 0,9-6 0,1-1 0,1-4 0,2-5-1,-1-2 1,1-4 0,0-1 0,-1-2 0,1 0 251,-2-2 0,-1 5 0,-7-4 0</inkml:trace>
  <inkml:trace contextRef="#ctx0" brushRef="#br0">14048 9354 8309,'0'8'251,"-7"3"0,-2-4 1,-2 2-1,0 5 1,3 5-1,1 5 0,4 4 1,2 6-1,1 2 1,0 2-1,1 0 0,2 0 1,4 3-364,1 5 1,1-4 0,5 2 0,1-6 0,-1-4-1,2-6 1,1-4 0,2-5 111,-2-7 0,5-4 0,1-8 0</inkml:trace>
  <inkml:trace contextRef="#ctx0" brushRef="#br0">14176 9084 8309,'-7'-1'240,"7"-2"0,10-4 1,7 1-1,7-2 0,1 2 1,0-1-1,-3 4-182,-1 2 1,3 1 0,-5 0 0,-4 1 0,-2 4 0,-5 4 0,-2 6 0,-3 4 0,-3 4 0,-4 6 0,-7 4 0,-5 5 0,-5 3 0,-1 2 0,-2-1-876,2 1 1,2-4 0,6-4-1,3-11 817,6-12 0,13-15 0,14-19 0</inkml:trace>
  <inkml:trace contextRef="#ctx0" brushRef="#br0">14460 8985 8309,'0'-14'262,"-5"4"0,-1 2 1,0 3-1,-2 7 0,1 8 1,1 8-1,3 9 0,1 6-176,2 4 0,0 1 0,0 4 0,2-1 0,3-1 0,4-4 1,4-3-1,1-4 0,0-5 0,0-4 0,1-4 0,0-5 0,3-6-2302,1-4 0,0-2 2216,-5-4 0,0-3 0,0-6 0</inkml:trace>
  <inkml:trace contextRef="#ctx0" brushRef="#br0">14616 9141 8309,'-14'8'426,"0"-2"0,0-6 0,3 0 0,6 0 0,10 0 0,7-1 0,7-2 0,6-4 0,5 1 0,5-2 0,0 2-600,0-1 0,3-2 1,-5 4-1,-2 1 1,-1-1-1,-1 0 0,-1 2 1,-1 1-1,-3 2 174,-5 0 0,3 7 0,0 1 0</inkml:trace>
  <inkml:trace contextRef="#ctx0" brushRef="#br0">14815 8885 8309,'-22'0'437,"2"2"1,5 1 0,3 3 0,2 2 0,6 3 0,4 3 0,4 4-1,6 2 1,1 4-553,-2 6 1,4 0 0,-4 8 0,4 2 0,0 2-1,-2 4 1,-2 0 0,2-4 0,2-4 0,1-3 0,0-5-1,1-6 115,-1-10 0,0 0 0,0-6 0</inkml:trace>
  <inkml:trace contextRef="#ctx0" brushRef="#br0">15029 8658 8309,'-8'-7'650,"-5"4"1,4-5-1,-2 5 1,1 8-1,5 9 1,5 7 0,5 6-1,3 4-453,0 7 1,3 0 0,-6 3-1,-1 5 1,1 1 0,0 2-1,-2-3 1,-1-2 0,-2-3 0,0-4-1,-2-9-54,-3-7 1,4-13-1,-4-10 1,3-11-1,2-9 1,2-3-1,3 0 1,4 1-1,4 0 1,-1 2-1,0 3-448,-3 3 1,2 4 0,6 1 0,2 3 0,-1 2 0,-2 4 0,-2 5 0,0 7 0,0 4 0,0 5 0,-1 6 0,-2 5 0,-3 5 320,-2 1 0,-1 0 1,-5 2-1,-2-4 0,-2-4 1,-6-2-1,-2 0 1,-3-1-1,1-3 0,0-7 1,0-4-1,0-5 0,-1-2-285,1-3 1,0-1-1,0-4 1,-1-1-1,1-3 1,-2-2-1,-1-3 269,-2-2 0,0-7 0,5-2 0</inkml:trace>
  <inkml:trace contextRef="#ctx0" brushRef="#br0">18540 7279 8309,'-9'0'273,"-1"0"1,-1 0 0,0 1-1,2 6 1,4 5 0,4 9-1,1 4 1,1 7 0,2 2-1,4 8 1,-1 2-141,0 3 1,4 5-1,-6-4 1,1-4 0,0-5-1,1-7 1,1-7 0,0-7-1,1-7 1,3-10 0,2-7-1,1-11-85,0-9 1,1 1 0,-1-8-1,0 1 1,0 1 0,1-2-1,-1 1 1,0 3 0,-1 6 0,-2 4-1,-3 3 1,-1 2-175,1 0 0,-4 7 0,2 9 0,-1 9 0,1 9 0,0 6 0,1 5 0,-3 4 0,1 3 0,1 0 0,1-2 0,1-3 138,-1-6 1,-2 0-1,5-10 1,1-2 0,1-6-1,4-4 1,2-8-1,2-10 1,1-12 0,1-10-1,0-9 1,2-5 0,-1-3 8,1 1 1,-8-1 0,0 8 0,-5 4 0,-2 6 0,-1 7 0,-3 9 0,-4 12 0,-1 12-1582,0 10 1,0 6 1559,0 7 0,0-1 0,0 1 0</inkml:trace>
  <inkml:trace contextRef="#ctx0" brushRef="#br0">19066 7876 8197,'0'-10'273,"0"1"1,0-2 0,2-2-1,1-1 1,3 1 0,2 2-1,3 2 1,2-2 0,1-2 0,1 1-1,0 2 1,3 5 0,1 4-230,-2 1 0,-1 0 0,-4 1 0,0 4 0,-5 6 0,0 6 0,-4 7 0,-3 3 0,-6 1 0,-9 2 0,-7 4 0,-5 2 0,-3 0 0,-1-1 198,-2 0 1,-5-10-1,5 2 1,1-5-1,2-5 1,3-2-1,3-6 1,7-6-1,6-6-219,6-6 1,10 1 0,4 0 0,6 0 0,5 2 0,7-2 0,6 1 0,2 0 0,1 0 0,-1 1 0,1 3 0,-1 1-610,0 2 1,0-5 0,-4-1 0,2-2 0,-1-3 0,-2-2-1,-2-2 1,-1-3 585,-3-1 0,3-12 0,-5 1 0</inkml:trace>
  <inkml:trace contextRef="#ctx0" brushRef="#br0">19564 7634 8309,'-14'8'538,"0"-2"1,-1-4-1,1 3 1,0 6 0,1 5-1,2 4 1,2 4 0,-1 6-1,1 6 1,-1 7 0,1 4-526,1 5 1,-3 4 0,6-1 0,2-1-1,1-4 1,2-2 0,2-7 0,3-7-14,4-4 0,4-7 0,1-3 0</inkml:trace>
  <inkml:trace contextRef="#ctx0" brushRef="#br0">18412 9369 8212,'-6'-15'435,"-2"1"0,-1 2 1,-1 2-1,1 7 0,1 8 1,2 9-323,-1 8 1,6 11 0,-4 5 0,3 3-1,2 2 1,0 1 0,0 2 0,2 3 0,3 0-1,4-2 1,4-6 0,1-6 0,0-7 0,2-5-1,3-9-73,5-8 0,-2-9 0,1-11 0,4-15 0,3-10 0,4-10 1,-3-7-1,-2-4 0,-6 2 0,-2 3 0,-4 6 0,-1 5-179,-3 7 1,-9 12-1,1 6 1,-5 5-1,-3 6 1,-3 9-1,-1 12 1,1 9 0,1 7-1,0 5 146,1 9 0,-1 0 1,5 6-1,0-2 1,0-1-1,0-5 1,0-8-1,2-8 1,2-7-1,6-6 1,2-5-1,3-6 133,-1-7 0,0-19 1,2-12-1,1-10 1,4-7-1,-1-4 1,1 1-1,-4 3 1,-3 7-1,-2 3 0,-5 4 1,0 7-1226,-4 9 0,-2 15 0,-1 9 0,0 8 0,0 6 1085,0 5 0,0 3 0,0 6 0</inkml:trace>
  <inkml:trace contextRef="#ctx0" brushRef="#br0">19024 9710 8212,'-14'0'285,"-1"0"0,1 0 1,0 0-1,1-2 1,2-1-1,3-3 1,2-2-1,4-3 1,6 0-1,7 0 1,6 1-1,7 1 1,3 1-288,1 3 1,-4 4 0,-2 1-1,-2 0 1,-2 1 0,-2 4-1,-4 6 1,-2 6 0,-6 5-1,-2 4 1,-4 1 0,-4 4-1,-8 2 320,-8 2 1,-5-2 0,-3-4-1,-2-1 1,-2-1 0,-1-3 0,0-7-1,3-6 1,4-6 0,4-5-1,7-5 1,4-4-190,4-4 1,6-1-1,-1 1 1,8 2-1,5 2 1,4-1-1,3 1 1,2 1 0,6 1-1,3 3 1,1-1-1,2 0-813,4 2 0,-4-3 1,3 1-1,-3 2 1,0 0-1,1-1 0,3 0 1,-3 1-1,-1 1 684,-1 2 0,-1-6 0,1-2 0</inkml:trace>
  <inkml:trace contextRef="#ctx0" brushRef="#br0">19408 9752 8154,'-15'0'533,"6"0"1,-1-1 0,1-4 0,1-4 0,5-2 0,8 0 0,7 1 0,7-1 0,3 0-441,4 1 1,-4 3-1,0 3 1,-2 0-1,-2 1 1,-2 3-1,-4 4 1,-2 6 0,-6 2-1,-2 4 1,-2 3-1,-3 5 1,-5 4 66,-6 5 0,-10-3 0,0 4 0,-2-4 0,-3-2 1,1-1-1,-1-3 0,2-5 0,4-4 0,4-2 48,3-4 0,10-2 0,6-7 1,11-2-1,9-1 0,10-3 1,5-1-1,4 0 0,4-1 1,3-2-1,1 2-889,-1 4 1,-2 2 0,-3 2 0,-4 0 0,-7 0 0,-7 0 0,-2 0 0,-5 2 680,-5 2 0,-11-2 0,-8 4 0</inkml:trace>
  <inkml:trace contextRef="#ctx0" brushRef="#br0">15199 6895 8154,'0'-8'318,"-5"-5"0,-1 4 0,0-1 0,0 6 1,2 10-1,3 10 0,1 8 0,0 4 0,0 5-206,0 5 0,0 3 0,0 2 0,1-1 0,3-1 0,0-1 0,1-4 0,0-1 0,1-5 0,0-5 0,2-6 0,0-4-16,3-6 0,2-9 1,1-13-1,0-9 1,1-11-1,0-6 0,3-6 1,2 0-1,1-4 1,-1 0-1,-2-2 0,-3 4-268,0 2 0,-1 8 0,-1 13 0,-4 5 0,-3 6 0,-1 9 1,0 10-1,-2 11 0,0 12 0,0 7 194,2 5 1,0 6 0,-4 2 0,3 2 0,0 1 0,1-3 0,0-5 0,1-6-1,2-5 1,3-4 0,2-7 174,1-6 0,0-7 1,0-15-1,1-10 0,0-12 1,3-13-1,2-10 1,1-6-1,1-3 0,-2-3 1,1 1-1,-4 4-751,-1 7 0,-6 7 1,-2 6-1,-1 7 0,0 8 1,-1 16 553,-3 14 0,-8 6 0,-2 8 0</inkml:trace>
  <inkml:trace contextRef="#ctx0" brushRef="#br0">15853 7250 8315,'0'-14'676,"-1"0"0,-4 0 0,-3 0 0,-1 1 0,-1 5 0,1 10 0,1 10-711,3 10 1,3 7 0,2 4 0,0 6 0,0 6 0,0 4 0,0 0 0,0 0 0,2-4 0,3-2 0,3-4 0,1-2 0,1-4 0,2-8-5508,6-9 5542,-3-8 0,12-14 0,-5-2 0</inkml:trace>
  <inkml:trace contextRef="#ctx0" brushRef="#br0">16152 7108 8154,'-5'-14'604,"-1"1"1,-2 2-1,-3 3 1,0 4-1,1 5 1,6 9-1,2 9 1,2 9-410,0 8 1,-5 10 0,0 3 0,2 2 0,2 2 0,1 3 0,0 1-1,0-2 1,1-3 0,4-5 0,3-4 0,1-7-2620,1-7 1,4-7 0,5-9 2423,-2-4 0,6-9 0,-1-8 0</inkml:trace>
  <inkml:trace contextRef="#ctx0" brushRef="#br0">14901 7435 8476,'-21'0'223,"5"0"0,-3 0 0,7 0 0,9 2 1,12 4-1,15 5 0,14 3 0,14-3 1,14-3-1,-26-6 0,2-2 0,8-1 1,1-3-1,10-3 0,2-3 0,7-4 0,2-2 1,-20 3-1,1-2 0,0 0 0,2 0 1,0-1-1,1 0-187,1-1 1,1 1 0,-1 0 0,-2 0 0,0 0 0,-1 0 0,23-5 0,-2 1-1,-7 2 1,-2 0 0,-6 4 0,-3 1 0,-7 4 0,-2 2 0,-5 3 0,-2 2 0,28 0-1,-10 2 1,-14 2 0,-10 3 0,-13 4-37,-9 4 0,-7 1 0,-6 0 0</inkml:trace>
  <inkml:trace contextRef="#ctx0" brushRef="#br0">14744 7677 8429,'-28'-14'341,"6"-1"1,3 1-1,3 2 1,6 2-1,10 9 1,18 8-1,17 14 1,17 9-1,11 9 1,-28-16-1,1 0 1,2 4-1,1 2 1,4 2-1,1 2-278,4 4 1,2 2 0,11 10 0,3 2 0,-17-15 0,1 1 0,1 0 0,3 3 0,0 0 0,2 0 0,3 3 0,1 1 0,1 0 0,2 2 0,0 1-1,1-1 1,-13-9 0,-1-1 0,1 0 0,0 1 0,15 10 0,-1 1 0,1-1 0,-3-2 0,1-1 0,-2 0 0,-3-4 0,-2-2 0,1 0 0,-5-3-1,1 0 1,-2-2 0,-4-2 0,-1-1 0,0 1 0,16 12 0,-2 1 0,-7-3 0,-2 0-724,-5-3 1,-3 0-1,-6-4 1,-4 0 0,9 18-1,-12-7 1,-14-5-1,-10-10 1,-10-10 0,-10-15 659,-12-16 0,-14-19 0,-10-20 0</inkml:trace>
  <inkml:trace contextRef="#ctx0" brushRef="#br0">14261 9795 8500,'0'-14'133,"3"-2"0,8-4 0,16-10 0,19-15 0,-13 16 0,3-2 0,10-7 0,3-3 0,11-7 0,5-2 1,-16 12-1,2-2 0,0 0 0,6-3 0,1-1 0,1 0 0,4-2 0,0-1 0,1 1 0,-15 11 0,1 1 1,0-1-1,0 1 0,1 0 0,0 0 0,0 0 0,0 1 0,16-11 0,0 1 0,1 0 0,-1 1 0,1-1 1,-1 2-1,0 0 0,0 0 0,0 1 0,-1 1 0,1 0 0,-1 0 0,-2 2 0,-1 1 0,-1 0 0,-3 3 1,-1 1-1,-1 1-394,-6 2 0,0 2 1,-3 1-1,16-8 1,-5 4-1,-11 9 0,-4 1 1,29-10-1,-20 11 261,-12 8 0,-18 5 0,-11 6 0</inkml:trace>
  <inkml:trace contextRef="#ctx0" brushRef="#br0">14190 10051 8505,'-14'0'396,"2"0"1,11 2 0,17 1 0,22 3 0,22 2 0,-21-3 0,4-1 0,8 1 0,4-2 0,10 0-1,4-3-245,-16 0 1,1-1 0,2-1 0,6-1 0,2-2 0,1-1 0,7-1 0,1-1 0,1-1 0,4 1 0,0-1 0,2 0 0,-18 1 0,0 1-1,1-1 1,-1 1 0,1-1 0,0 0 0,0 0 0,0 0 0,-2 0 0,-1-1 0,1 0 0,-2 0 0,16-2 0,-1-1 0,-2 0 0,-2 1-1,-2-1 1,0 1 0,-4 0 0,0 1 0,-1 1 0,-2 0 0,-1 0 0,-1 1 0,-4 2 0,-1-1 0,-2 1 0,20-1 0,-3 0 0,-10 2 0,-3 1-1,-8 1 1,-3 3 0,25 3-1770,-20 6 0,-13 9 1,-15 1 1617,-8-2 0,-6 5 0,-8 0 0</inkml:trace>
  <inkml:trace contextRef="#ctx0" brushRef="#br0">18100 7265 8435,'-15'-29'462,"-4"7"1,2 3 0,3 3 0,6 5 0,8 8 0,11 13 0,13 12-1,12 8 1,13 4-279,9 3 1,-22-18 0,3 0-1,5 2 1,3 0 0,6 1-1,2-1 1,5 1 0,1-1-1,6 0 1,1 0 0,5 1-1,2-1 1,-22-7 0,1 0-1,0 1 1,2-1 0,0 0-1,0 0 1,-2 0 0,-1 0-1,-1-1 1,21 6 0,-2 0-1,-9-2 1,-2-1 0,-8-1-1,-2 0 1,-6-1 0,-2 1-762,30 13 0,-16 1 0,-18-1 0,-15 1 0,-10-3 0,-8 0 0,-5-3 1,-7 3-1,-7-1 0,-10-3 577,-7-8 0,-12 0 0,-7-6 0</inkml:trace>
  <inkml:trace contextRef="#ctx0" brushRef="#br0">16777 10222 8356,'-14'0'171,"0"0"0,6-2 0,8-3 0,13-4 0,20-4 0,19-3 0,24-4 0,-29 6 0,4-2 0,10-4 0,4-3 0,-15 5 0,1-1 0,1-1 0,7-2 0,1-2 0,1-1 0,5-1 0,0-2 0,2 0 0,1-1 0,1-1 0,1 1 0,0-1 0,0 1 0,0 1 0,0 0 0,0 0 1,0 2-106,1 0 1,-1 1 0,1 0 0,1-1 0,-1 0 0,1 0 0,-2 1 0,1 0 0,-2 0 0,0 0-1,-1 0 1,-1 0 0,-2 1 0,-2 1 0,1-1 0,-4 2 0,0 0 0,0 0 0,-3 1 0,0 1-1,0 1 1,-4 0 0,1 2 0,-2-1 0,21-5 0,-2 0 0,-8 3 0,-2 1 0,-7 2 0,-1 1 0,-5 1-1,-2 1 1,-5 2 0,-2 1 0,28-8-3470,-14 3 1,-25 8 3402,-10 3 0,-13 10 0,0 3 0</inkml:trace>
  <inkml:trace contextRef="#ctx0" brushRef="#br0">14403 7933 11432,'-22'8'66,"3"-4"0,3 3 0,2-3 0,0 1 1,-1 0-1,1 0 0,0-2 0,0 0 1,0 0-1,-1 2 0,0-2 0,-4-1 0,-5-2 1,-4 1-1,-6 2 0,-2 2 0,-2-2 1,0-1-1,-3-4 375,-5-2 0,-4-4 1,-7-8-1,0-3 1,0-6-1,0-7 0,0-7 1,2-7-1,5-8 1,7-6-1,11-8 0,12-8 1,14 35-1,2-1-345,1-3 1,3 1 0,8-1 0,5 2 0,1 2 0,5 3 0,4 0-1,4 3 1,4 1 0,3 2 0,4-1 0,3 2 0,3 1 0,1 0 0,2 1-1,0 2 1,0 0 0,0 1 0,0 3 0,0 1 0,3 1 0,1 2-1,4 3 1,1 2 0,2 3 0,-1 2-258,0 2 1,-1 4 0,-4 6-1,-2 4 1,-3 1 0,-1 4-1,1 3 1,-2 2 0,-1 3 0,-1 2-1,-2 3 1,-1 2 0,-4 2-1,-1 1 1,-4 1 0,-1 1-1,-3 0 1,-2 1 0,16 35 0,-12 1-1,-13 1 214,-10-4 0,-20 5 0,-15 0 0,7-31 0,-3-1 0,-6 3 0,-3 0 0,-5 1 1,-4-2-1,-4 0 0,-2-2 0,-4 0 0,-2 0 0,0-1 0,-2 0 0,-1-1 0,-1 0 1,0-2-1,-2-2 0,0-3 0,-1-3 0,3-5 0,-1-2 83,4-3 1,0-4-1,6-4 1,1-4 0,3-4-1,2-5 1,1-3-1,2-5 1,2-4 0,2-6-1,3-4 1,3-4-1,2-5 1,3-3 0,2-4-1,2-1 1,2-3-1,2-2 1,3-1 0,3-1-1,4-1 1,2 1-1,5 0 1,2 2-336,3 1 1,5 2 0,6 2 0,5 1 0,5 1 0,3 1 0,5 3 0,2 2 0,4 2 0,1 2-1,2 5 1,2 2 0,-1 2 0,2 3 0,0 2 0,0 1 0,0 1 0,0 1 0,0 2 0,0 1-1,0 1 1,-1 2 0,-2 2 0,-1 3-101,37 3 1,-18 8-1,-10 11 1,-12 6 0,-14 5-1,-13 5 1,-11 3 0,-9 4-1,-12 7 1,-11 3 0,-10 5-1,-10 0-142,22-27 1,0 0 0,-2 0 0,0 0-1,-1-1 1,-2-1 520,2 1 1,0-1-1,0-2 1,0-2 0,-3 1-1,1-1 1</inkml:trace>
  <inkml:trace contextRef="#ctx0" brushRef="#br0">14915 7449 13180,'-21'0'323,"-2"0"1,2 0-1,2 0 1,3-1-1,4-4 1,4-3-1,9 2 1,14 4-24,11 5 0,17 9 1,14-3-1,8 4 0,7 1 1,-31-7-1,1 0 0,4 0 1,2 0-1,5 0 1,2-1-1,3-1 0,1-1 1,2 0-1,1-1 0,2-1 1,0 0-1,1 1 0,-1-1 1,1 0-1,-2-1 1,-1 0-1,-2 0-392,-1-1 0,-1 0 0,-11 0 0,-2 0 0,30 0 0,-19 0 0,-15 0 0,-8 1 0,-5 4 0,-4 3 0,-5 2 1,-3-2-1,-4-1 1,-2 1 1,-10 2 0,-8 4-1</inkml:trace>
  <inkml:trace contextRef="#ctx0" brushRef="#br0">17062 8402 8409,'-51'0'194,"-4"0"0,3 0 0,-4-2 0,0-2 0,-3-6 1,-1-4-1,-3-7 0,0-9 0,0-11 0,4-12 0,31 21 1,2-1-1,2-5 0,3-2 0,0-3 0,4-2 0,1-3 1,3-2-1,3-2 0,1 0-13,3-2 0,1 0 1,2 2-1,3 0 0,4-2 1,3 1-1,3-1 1,4 0-1,3 2 0,2 0 1,3 1-1,4 1 1,1 2-1,4 3 0,3 0 1,3 1-1,4 2 1,3 1-1,5-1 0,2 1 1,3 2-1,1 1 1,1 1-1,2 1 0,-2 4 1,1 1-1,1 3 1,1 2-244,2 4 0,0 2 1,2 2-1,2 3 1,0 3-1,-1 5 1,1 2-1,-2 3 1,-1 4-1,-2 4 1,-1 4-1,-1 4 0,-1 3 1,-2 4-1,0 2 1,-1 3-1,-3 2 1,-2 2-1,-5 1 1,-2 1-1,-4 2 1,-4 2-1,-4 0 1,-2 2-1,-3 2 0,-3 1 21,-1 0 1,-4 1 0,-5 3 0,-5 1 0,-2-1-1,-5 1 1,-4 0 0,-5 0 0,-6 1 0,-4 1 0,-7 1-1,-4-1 1,-6 6 0,-5 0 0,-6 2 0,-4 0-1,14-17 1,-2 0 0,-2-2 0,-2 1 0,-1-1 0,-2-1-1,-1 0 1,-1 0 0,0-1 0,-3 0 0,0-1 0,-1 0 92,0 0 0,-1 0 0,0-1 0,1-2 0,-1-2 0,0 0 0,1-3 0,-1-1 0,0-2 0,-18 4 1,2-4-1,8-6 0,2-5 0,7-7 0,3-4 0,4-5 0,3-5 0,3-5 0,4-6 0,1-5 0,4-4 1,3-5-1,4-3 0,2-4 0,4-2 0,3-2 0,4-1 0,3-1 0,3 0-1547,0 2 1,5 0-1,20-27 1,13 13 965,18 18 0,18 6 1,-31 24-1,1 0 0</inkml:trace>
  <inkml:trace contextRef="#ctx0" brushRef="#br0">17844 7279 11605,'-35'0'272,"7"-5"0,-1 0 1,9 1-1,7-1 0,10 2 1,14 6-1,14 9 0,15 11 1,12 5-1,16 7 1,-27-14-1,1 0-117,6 4 0,2 1 0,7 4 0,2 2 0,7 1 1,2 2-1,-19-11 0,2 1 0,1 0 0,3 1 0,1 1 1,2 0-1,2 2 0,1-1 0,1 1 0,2 0 0,0 0 1,1 1-1,-2 0 0,1-1 0,-2 1 0,-2-3 0,-1 1 1,-1-1-1,-5-3 0,-2 1 0,0-2 0,20 9 1,-2-2-1,-4-3 0,-2 0 0,-2-3 0,-1 1-498,-5-1 0,-1 1 1,-8-4-1,-2 2 0,-4 1 1,-1 1-1,-4-2 1,-3 1-1,24 25 0,-14 2 1,-12 1-1,-11-3 401,-8-7 0,-11 1 1,-7-7-1</inkml:trace>
  <inkml:trace contextRef="#ctx0" brushRef="#br0">14176 10762 9417,'-43'0'126,"0"0"0,2 0 0,2 0 1,2 0-1,1-2 0,-2-2 0,-5-4 1,-4-2-1,-5 1 0,-7-2 0,-7-4 1,-8-2-1,34 7 0,1-1 0,-1 1 1,1-2-1,-37-14 0,3-6 1,2-6 141,35 18 0,1-1 1,0-5-1,1-3 0,1-2 1,2-2-1,4-2 0,4-4 1,4-3-1,5-3 0,4-3 1,6-3-1,3-5 0,6-2 1,6-3-1,5-1 0,7-3 1,5 2-1,6 0 0,6 1 1,4 1-1,4 2 0,2 2 1,2 2-1,3 1 0,2 2 1,2 3-1,2 2-239,3 2 1,0 4-1,1 5 1,2 5-1,-4 8 1,2 4-1,-1 4 1,1 2-1,1 4 1,1 2-1,1 4 1,0 3-1,-1 3 1,0 4-1,-3 3 1,0 3-1,-3 3 1,-2 3-1,-2 2 1,0 2-1,-2 2 1,-1 2 0,-3 2-1,-1 2 1,-5 1-1,-2 1-112,-5 0 1,-5 0 0,-6 0 0,-5 1 0,2 38 0,-13 4 0,-13 5-1,-3-39 1,-5 1 0,-7 3 0,-4 0 0,-8 4 0,-5 1 0,-9 4 0,-4 0-1,11-15 1,-2 1 0,-1-1 0,-3 1 0,-1 0 0,-1 0 0,-3 0 0,0 1-1,-1-2 1,-1-1 0,-1 0 0,0-2 68,0 0 0,-2-1 0,1-1 0,2-5 0,-1-1 0,0-1 0,2-3 1,-1 0-1,1-3 0,-20 7 0,2-6 0,6-6 0,3-7 0,8-7 0,3-7 1,7-8-1,2-6 0,5-8 0,3-4 0,2-5 0,3-4 0,4-3 0,4-3 1,4-1-1,5-1 0,5 2 0,5 0 0,7 2 0,4 2-2905,6 2 1,6 2 2918,8 0 0,5 2 0,0 2 0,2 1 0,5 0 0,0 1 0</inkml:trace>
  <inkml:trace contextRef="#ctx0" brushRef="#br0">14474 9667 13387,'-35'14'538,"5"1"0,-1-1 1,4-2-1,5-2 0,6-7 1,13-8-1,17-12 1,18-16-353,15-18 1,-17 16-1,2-4 1,9-7-1,5-1 1,5-6-1,3-2 1,-12 14-1,0-1 1,2-1-1,5-4 1,1 0-1,1-1 1,5-3-1,1-1 1,1 0-1,-13 12 1,1 1-1,1-1 1,0 1-1,1 0 1,0-1-1,0 1 1,1 1-1,-2 0 1,1 0-1,0 1 1,0 0-1,14-11 1,-1 1 0,1 1-1,-4 3 1,-1 1-1,0 1 1,-5 4-1,-1 1 1,-1 1-1,15-9 1,-4 1-541,-10 8 0,-2 1 0,-8 6 0,-2 2 1,26-20-1,-9 8 0,-14 12 0,-12 8 1,-9 9 391,-5 2 1,-2-10-1,0 1 1</inkml:trace>
  <inkml:trace contextRef="#ctx0" brushRef="#br0">17076 8359 10040,'-8'0'132,"-5"0"1,4 0 0,-4 0 0,-1 0-1,0 0 1,-2-1 0,-3-4 0,-5-5-1,-4-4 1,-5-5 0,-7-6 0,-7-7 0,-10-5-1,-9-8 1,30 21 0,-1-2 0,-1-3-1,0-1 71,0-1 1,2-1 0,3 1 0,1-1 0,3-3 0,1-1 0,3-2 0,1-2 0,3-1 0,3-1 0,2-3 0,3 0 0,5-2 0,4-1 0,3-1 0,5 0 0,4-2 0,4 1 0,5-3 0,3 0 0,4-2 0,4-1 0,3 0 0,4 0 0,5 2 0,2 2-182,5 2 0,3 3 0,4 0 1,4 2-1,4 2 0,2 2 0,1 1 1,1 3-1,2 3 0,0 5 0,-2 4 1,1 5-1,-1 6 0,-1 3 0,-2 4 1,-1 5-1,-1 3 0,0 4 0,-3 5 1,0 4-1,0 4 0,-2 3 1,-2 4-1,-2 2 0,-3 3 0,-2 2-4,-2 2 1,-4 3 0,-6 1 0,-4 3 0,-4 2 0,-3 2-1,-4 1 1,-2 0 0,-5 0 0,-3 1 0,-4 1 0,-4 1-1,-4-1 1,-4 2 0,-5 1 0,-5 0 0,-5 2 0,-5 0 0,-7 2-1,-5-1 1,-7 0 0,-5-2 0,-6 0 0,-5-1 0,17-18-1,-1 0 1,-2 0 34,-1 1 0,-2-1 0,0 0 1,-3-1-1,0 1 0,-1-2 1,1-1-1,-1-1 0,0-1 1,2-3-1,0-2 0,0-2 1,-22 6-1,1-5 0,7-5 1,1-5-1,5-5 0,3-5 1,6-5-1,2-5 0,6-4 1,4-6-1,-21-31 0,16-16 1,27 27-1,2-3 0,2-2 1,1-2-1027,2-2 0,1 1 0,3 5 0,3 1 1,-1-34-1,11 14 0,12 13 0,14 10 973,11 13 0,11 10 0,7 14 0,0 0 0</inkml:trace>
  <inkml:trace contextRef="#ctx0" brushRef="#br0">18014 7393 13520,'3'-7'43,"7"10"0,12 15 0,14 15 0,18 13 0,-19-17 0,3 2 0,8 5 0,3 2 0,8 6 0,2 0 0,-14-11 0,0 1 1,1-1-1,3 2 0,0 0 0,0-1 0,2 1 0,0 0 0,0-1 0,0-1 0,0-1 0,1 0-78,-1-1 0,1-1 0,0-1 0,-5-2 0,1-1 0,-1 0 0,22 12 0,-1 0 0,-3-2 1,-2-1-1,-4-2 0,-1-1 0,-5-3 0,-2 0 0,-5-2 0,-2 0 0,-5-1 0,-2 0 1,-4-1-1,-3 0 0,21 23 0,-12-6 5,-12-4 1,-8 3 0,-5-4-1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7195 13477 12156,'0'-33'88,"-2"0"0,-1 1 0,-3 2 0,-2 2 0,-5 1 0,-3 5 0,-4 8 0,-2 7 0,-5 6 0,-5 1 0,-6 1 0,-3 6 0,-2 5 0,1 7 0,1 5 1,3 6-1,5 6 0,3 7 0,3 4 16,3 5 1,10 4 0,9 2-1,4 2 1,5 3 0,9 1 0,14-1-1,11-6 1,12-7 0,9-10 0,9-10-1,6-13 1,5-9 0,0-10 54,-3-7 0,-2-20 0,-37 7 0,0-5 0,2-1 1,-2-2-1,-1-2 0,-1-2 0,-2-1 0,-3-1 0,-3-1 1,-3-1-1,-4 0 0,-2-1 0,-4 1 0,-3-1 0,-3-2 0,-2 1 1,-1-39-1,-13 0-539,-14 6 0,-18 16 1,-12 7-1,-5 9 1,-3 9-1,-1 9 1,2 8-1,4 12 1,5 11-1,-1 13 0,2 9 1,2 9-1,4 5 1,7 7 1045,6 4-604,-2 5 1,10 11 0,-7 0 0</inkml:trace>
  <inkml:trace contextRef="#ctx0" brushRef="#br0">6754 14572 22427,'-29'-14'-137,"7"3"1,5 9-1,4 16 1,5 18-1,1 10 1,-1 7-1,-2 2 1,2 3 0,3 1-1,4 0 1,2-1-1,6 0 1,7 3-1,8 1 1,7-3 331,4-6 0,9-6 1,12-5-1,5-7 1,2-7-1,-1-10 1,-1-9-1,-2-10 1,-1-11-1,-2-10 1,-5-12-1,-8-10-326,-5-9 0,-9-1 1,-8-8-1,-4-2 1,-6-2-1,-7 1 1,-10 1-1,-13 1 0,-9 1 1,-9 3-1,-7 8 1,-6 10-94,-4 11 1,-2 16-1,-4 9 1,-4 6-1,-2 6 1,2 6-1,6 10 1,8 8-1,9 6 1,8 7-1,8 4 1,7 5-924,6 2 1,9 5 1031,0 6 0,3 6 0,2-3 0</inkml:trace>
  <inkml:trace contextRef="#ctx0" brushRef="#br0">6654 15851 18902,'-41'29'-140,"3"-1"0,7 1 1,5 1-1,8 3 1,3 6-1,6 6 1,4 3-1,4 3 1,1 4-1,1 2 1,4 2-1,6-4 1,6-1-1,7-4 111,3-2 1,8-6 0,2-4 0,5-6-1,2-9 1,5-7 0,8-6 0,7-4 0,4-6-1,0-8 1,-3-11 0,-2-8-77,-3-6 0,-14-3 0,-10-8 0,-9-2 0,-9-3 0,-7-3 0,-7-7 0,-5-4 0,-9-2 0,-9 2 0,-7 0 0,-11-3 7,14 31 0,-1 0 0,-1 1 0,-2 2 0,-6-1 0,-2 3 0,0 0 0,-1 1 0,-2 3 0,0 2 1,-1 0-1,-1 3 0,0 3 0,1 2 0,-35-8 0,7 14 0,9 15 0,6 14 0,4 14-5,4 11 0,3 7 0,3 7 0,5 2 0,4 4 0,7 0 55,8 4 1,0 2 0,6 1-1</inkml:trace>
  <inkml:trace contextRef="#ctx0" brushRef="#br0">6683 17287 12511,'-29'-20'-161,"1"-1"0,1-3 1,3 5-1,5 5 1,4 5-1,0 4 0,1 5 1,0 6-1,-2 9 1,-1 8-1,-4 9 0,1 7 328,-1 7 0,2 2 0,5 8 0,0 6 0,1 3 0,4 0 0,5-1 0,9-1 1,9 1-1,10-6 0,8-4 0,6-8 0,4-8 0,6-10-76,4-8 1,9-5 0,6-6 0,2-6 0,2-9 0,0-11 0,2-13 0,-36 11-1,-1-2 1,-1-3 0,-1-2 0,-2-3 0,-4-2 0,-1-4 0,-3-2 0,-2-1 0,-3-2-153,-2-2 1,-1 0 0,0-2 0,-2-1-1,-5 2 1,-4-1 0,-1 3 0,-3 0-1,-7-38 1,-15 7 0,-10 2 0,-10 9 0,-8 7-1,-7 13 1,-8 11 0,-9 11-160,33 13 0,-1 2 0,-3 2 0,0 1 1,-1 1-1,0 2 0,1 0 0,1 1 0,1 1 1,2 3-1,-34 10 0,4 5 0,7 2 0,8-4 1,13-2 206,16-6 0,27-13 0,9-1 0</inkml:trace>
  <inkml:trace contextRef="#ctx0" brushRef="#br0">9569 14771 8554,'0'-14'-1,"-5"-5"0,-1 0 0,-2 1 0,-3 4 0,-2 5 1,-1 4-1,-2 3 0,-3 6 0,-4 5 0,-6 10 0,-4 8 1,-5 6-1,-3 6 0,-2 7 143,1 6 1,2 10-1,6 6 1,8 6 0,16-33-1,3 0 1,2 3-1,4 1 1,1 2 0,3 1-1,3 0 1,3 0-1,3-1 1,3-1 0,3-2-1,4-3 1,2-1-1,4-4 1,4-2 0,2-3-1,5-3 1,1-2-1,4-4 1,1-3-13,2-2 1,1-3 0,1-2 0,1-5 0,2-4 0,2-3 0,3-1 0,1-4 0,4-3-1,-1-3 1,2-4 0,-1-3 0,-2-3 0,-3-2 0,-2-3 0,-2-2 0,-2-2 0,-1-2-1,-1-2 1,0-3 0,-2-1 0,-1-3 0,-4 0 0,-2-1-159,-5 0 1,-2-2-1,-4 2 1,-4-2-1,-8 0 1,-3-1-1,-3 0 1,-3-2-1,-4 2 1,-3-1-1,-4 0 1,-4 0-1,-4 2 1,-4 1-1,-5 1 1,-5 1 0,-4 0-1,-5 3 1,-4-1-1,-4 2 1,-6 1-1,-2 4 1,-5 2-1,-3 5-206,-1 3 1,-2 4-1,0 3 1,-2 3-1,-3 6 1,-1 3-1,-2 1 1,-1 2-1,0 3 1,1 2-1,2 3 1,1 3-1,7 1 1,3 3-1,4 1 1,3 3-1,4 0 1,1 3-1,3 1 1,2 1-1,4 0 1,2 1 233,-21 24 0,5 5 0,13-4 0</inkml:trace>
  <inkml:trace contextRef="#ctx0" brushRef="#br0">9569 14927 9825,'-21'0'213,"6"-6"0,-3-4 0,9-2 0,9-2 0,11-1 1,11 1-1,11 2 0,8 0 0,7 5 0,4 0 1,5 4-1,6 2 0,6 1-304,6 0 1,-6 6 0,-7 3 0,-5 6 0,-5 2 0,-7 2 0,-7-2 0,-9-1 0,-10-2 0,-7 0 0,-4 1 0,0-1 34,0 0 0,-11-6 0,1-2 0</inkml:trace>
  <inkml:trace contextRef="#ctx0" brushRef="#br0">9626 14913 11931,'-18'-6'164,"6"-4"0,2-2 0,4-3 1,0 1-1,4 0 0,5 1 1,7 4-1,2 4 0,4 4 1,2 1-1,2 0 0,1 1 1,1 5-1,-2 9-194,1 7 1,4 0 0,-1 2 0,3 2 0,1 4-1,1 4 1,-1-3 0,0 1 0,1-1 0,-1 1-1,1-4 1,-1-4 0,-1-3 0,-2-4 73,-1-1 1,-11-4 0,-2-2 0,-8-5 0,-13-4 0,-10 1 0,-15 1 0,-9 5 0,-10 3 143,-6 5 1,0 7 0,-5 1 0,1 3 0,0 1 0,0 1 0,2-1 0,5 1 0,13-2 0,12-5 0,13-7 0,10-5-101,9-4 0,9 4 0,15-6 0,11 0 1,9-1-1,8 0 0,5 2 0,6-2 1,8-2-1,8-1 0,-36 0 0,1 0 0,2 0 1,0 0-27,1 0 1,1 0-1,-1 0 1,0 0-1,-4 0 1,0 0-1,-1 0 1,1 0-1,0 0 1,-1 0-1,0 0 1,-2 0-1,36 0 1,-11 0-1,-11 0 1,-13 0-1,-11 0-1548,-10 0 1,-12 5 0,-8 0 0,-9-2 1509,-9-1 0,-4 4 0,-6 2 0</inkml:trace>
  <inkml:trace contextRef="#ctx0" brushRef="#br0">7578 13605 21063,'-6'-28'-94,"-2"1"0,0 3 0,7 7 0,7 7 0,11 10 0,7 10 0,8 9 0,3 9 0,4 8 0,4 9 0,4 7 0,-20-21 0,0 3 111,2 4 1,2 1 0,4 2-1,2 2 1,5 6 0,2 1-1,3 4 1,2 0 0,3 2-1,0 0 1,3 1 0,1 0 0,0-4-1,0-1 1,1-2 0,1-3-1,1-4 1,-1-1 0,1-3-1,-1-2 1,-2-3 0,-1 0-1,-5-5 1,-2 0 0,-7-3 0,-3-1-1,23 17-376,-12-1 1,-6-6-1,-5-2 1,-6-4 0,-9-5-1,-9-6 1,-9-3 0,-10-6 651,-9-4 0,-19-10 0,-11-3 0</inkml:trace>
  <inkml:trace contextRef="#ctx0" brushRef="#br0">7365 14771 21417,'-9'0'-376,"4"1"0,8 4 0,16 5 0,14 4 0,16 3 0,11 4 0,11 1 505,-32-10 1,1 1 0,8 3 0,1 0 0,2 0 0,2 1 0,3-1 0,2 0 0,2-1 0,1 0 0,3-1-1,0 0 1,1 0 0,0 0 0,0 1 0,-1-1 0,0 0 0,0-1 0,0-1 0,0-1 0,0-1 0,-1-1-1,-2-1 1,-1 0 0,-2-1 0,0 0 0,-4 0 0,-1 1-436,-2-1 0,-1 0 0,-2 0 0,-3 0 0,31 6 1,-13-4-1,-14-3 0,-15-1 0,-15 0 0,-15-2 464,-13-1 0,-16-2 0,-12 0 1</inkml:trace>
  <inkml:trace contextRef="#ctx0" brushRef="#br0">7223 16434 15488,'-14'0'177,"0"-6"1,1-4-1,5-2 1,10-4 0,15-3-1,21-6 1,24-7 0,-21 13-1,3-1 1,8-3 0,3 0-1,9-4 1,3 0-1,-17 7 1,0 0 0,2-1-1,5-3 1,0 1 0,1-2-1,2 0 1,0 0 0,0 0-1,1-1 1,-1 1-1,-1 0-127,-2 1 0,-1 0 0,0 1 1,0 0-1,-1 1 0,0 0 1,-2 0-1,0 0 0,-1 0 1,-1 1-1,-1 1 0,-1-1 0,20-7 1,-2 1-1,-5 2 0,-2 1 1,-6 3-1,-2 1 0,-5 2 1,-1 0-1,-6 3 0,-3 0 1,28-12-1,-16 6 0,-14 4-5027,-16 4 4770,-10 9 1,-21 4 0,-4 8-1</inkml:trace>
  <inkml:trace contextRef="#ctx0" brushRef="#br0">7365 17444 16626,'-14'0'329,"0"0"0,3 0 1,8-2-1,14-3 0,15-6 1,16-6-1,10-8 1,9-9-1,-26 14 0,0-2 1,3-4-1,1-2-206,3-3 1,0-3 0,7-4 0,1-3 0,8-6 0,1-2 0,-18 15 0,1 0 0,0-1 0,3-1 0,-1 0 0,1-1 0,1 0 0,0-1-1,0-1 1,1 0 0,1 0 0,-1-1 0,0 0 0,1 0 0,-1 0 0,1 0 0,0 1 0,0 0 0,-2 1 0,-1 1 0,0 1 0,-2 1-1,0 0 1,-1 1 0,18-15 0,-2 0 0,-1 0 0,-2 1 0,-2 3 0,-3 0-684,-4 5 0,-2 0 1,-7 2-1,-3 2 0,18-21 1,-14 8-1,-12 8 1,-12 9-1,-8 7 0,-6 7 137,-5 7 1,-15-1-1,-10 4 1</inkml:trace>
  <inkml:trace contextRef="#ctx0" brushRef="#br0">10621 15297 20004,'0'-14'63,"0"-5"1,3-2 0,7 1 0,10-1 0,12 4 0,12 1 0,15 2 0,15 1 0,-29 8 0,1 1 0,7 1 0,2 1 0,6 1 0,1 0 0,5 1 0,2 0 0,4 1 0,1 0 0,3 1 0,1 1 0,1 1 0,0 3 0,-1 0-1,0 1 1,-1 2 0,-1-1 0,1 0 0,-1 0-18,2-1 0,-1 0 0,2-2 0,0 0 0,-2 0 1,-2-1-1,-3-1 0,-2 0 0,-2 0 0,0-2 1,-2 0-1,-1 0 0,-1-1 0,-2-1 0,-2 0 1,-3 0-1,-4 0 0,-1 0 0,-7 0 0,-2 0 0,30 0 1,-16 0-1,-15 0-3652,-12 0 3612,-14 0 0,-22 0 1,-10 0-1</inkml:trace>
  <inkml:trace contextRef="#ctx0" brushRef="#br0">12953 14913 18426,'-51'-16'147,"7"-3"0,9-3 0,16 2 1,18 7-1,20 10 0,14 8 0,11 2 1,7 3-1,7-1 0,4 1 0,2-1 1,3 1-1,4-1 0,5 2-223,3 2 0,-39-5 0,0 0 0,3 0 0,0 1 0,-1 1 1,-1 1-1,-1-1 0,-1 0 0,31 12 0,-13 0 0,-15 5 0,-13 3 1,-13 5-1,-12 1 0,-10 4 0,-15 3 0,-16 2 140,-17 3 1,17-21 0,-4-1-1,-5 0 1,-2-1 0,-5 1-1,-2-1 1,-3-1 0,-1-1-1,-1 0 1,-1 0 0,-2-1 0,1 0-1,-1 0 1,-1 0 0,2-1-1,0-1 1,4-1 0,4 0-1,7-2 1,3-1 0,-22 11 79,16-5 1,12 4-1,3-4 1</inkml:trace>
  <inkml:trace contextRef="#ctx0" brushRef="#br0">11773 13889 22954,'-29'-14'334,"1"0"0,1 1 0,3 4 0,4 4 0,1 5 0,-2 8 0,-1 9 0,-3 13 0,-2 10 0,-1 9 0,-1 6 0,2 7-562,4 4 1,2 4 0,8 1-1,6-2 1,8-1 0,12-5-1,10-6 1,9-11 0,6-11 0,3-12-1,5-8 1,3-11 0,5-8-1,-1-12 314,3-11 1,-8-12-1,0-12 1,-7-3-1,-8-4 1,-11-2 0,-11-3-1,-11-2 1,-11-1-1,-11 1 1,-13 3 0,-9 8-470,-8 10 0,-3 9 0,-1 12 1,4 5-1,6 9 0,9 10 1,8 12-1,10 11 0,7 6 1,4 5-1,4-1 0,11 1-144,10-3 0,15 4 0,4 0 0</inkml:trace>
  <inkml:trace contextRef="#ctx0" brushRef="#br0">12398 13961 26507,'-22'-15'260,"6"1"0,8 3 0,2 6 1,3 13-1,0 11 0,-2 13 1,-6 6-1,-5 6 0,-3 2-459,2 3 1,3 1 0,4 7 0,5 0 0,4-2-1,2-1 1,6-5 0,7-3 0,8-8 0,3-7-1,1-9 1,-3-6-1764,3-6 1958,1-10 0,3-11 0,3-12 0,5-8 1,3-7-1,1-8 0,1-3 0,-2-5 1,-1 1-1,-6-1 0,-2 3 0,-5 3 1,-2 3-1,-4 7 0,-7 10 0,-8 12 1,-6 15-1,-6 16 0,-7 14 0,-6 9 1,-1 4-1,-2 6 0,1 4 48,0 3 0,3-4 1,5-4-1,3-3 1,6-1-1,2 0 1,4-2-1,1-5 1,5-8-1,3-9 1,6-8-1,5-7-273,8-8 0,5-16 1,9-13-1,2-7 1,1-2-1,-1-3 1,-1 1 336,-3 2 0,-5-4 0,-3 9 0</inkml:trace>
  <inkml:trace contextRef="#ctx0" brushRef="#br0">13095 14245 22367,'-14'0'-404,"4"0"1,2-2 0,2-2 0,4-4 0,6-2-1,5 1 1,5-2 0,4-2 0,2-1 620,2 0 0,2 1 1,6 2-1,2 3 0,2 2 1,3 2-1,4 3 0,5 1 1,7 0-1,7 1 0,5 3 1,2 2-1,-3 2 0,-1 1-383,-2-1 0,-9 3 0,-7-6 0,-7-2 0,-9-3 0,-10-5 0,-8-4 1,-6-5-1,-4-5 0,-2-5 0,-4-3 0,-6-3 108,-7-3 0,3-3 0,-4-5 1,3 3-1,3 5 0,2 4 0,3 5 1,0 7-1,0 6 0,-3 11 288,-1 13 0,-9 7 1,-2 24-1,-4 9 1,-2 7-1,-1 4 0,-1 6 1,-3 3-1,18-35 1,1 1-1,0-1 1,1 1-1,2 1 0,1-1 1,1 1-1,2-1-445,2 2 1,1 0 0,2 0 0,2-1 0,8 36 0,12-11 0,15-12 0,10-12 0,10-9 0,7-10-1,10-6 1,-30-12 0,0-3 332,5-3 0,2-3 0,5-4 0,1-4 0,7-5 0,0 0 0</inkml:trace>
  <inkml:trace contextRef="#ctx0" brushRef="#br0">17773 7336 8693,'9'0'63,"1"0"0,1 0 0,3 0 0,6 0 0,9 1 0,7 2 0,7 2 0,6 0 0,8 1 0,7 4 0,8 2 0,3 1 0,4-2 0,-38-6 0,-1-1-126,0 2 1,0 0 0,39 6 0,-38-5 0,-1-1 0,34 5 0,-4-2 0,-5 2 0,-1 2 0,1 1 0,1 0 0,-1-1 0,-2-2 0,-1-1 0,1 1 0,0 1 0,1 3-1,-4-3 71,-2-2 0,-1 1 0,0-7 1,-2 1-1,-3 0 0,-6 0 1,-6-1-1,-7 1 0,-5 0 0,-4-2 1,-5 0-733,-3 2 1,-9-2 722,-2 7 0,-3-1 0,-2 5 1</inkml:trace>
  <inkml:trace contextRef="#ctx0" brushRef="#br0">22422 7663 12643,'-71'-7'21,"-2"6"1,-3-4 0,-3 5-1,0 8 1,5 11 0,5 14-1,4 11 1,31-17 0,1 2 0,0 1-1,-2 3 1,-1 2 0,-2 2-1,0 2 1,-1 1 0,-2 3-1,0 0 1,-1 1 0,2 2 0,-1 1-1,1 0 1,2 3 0,2 0-1,1 2 1,2 2 0,1 1 0,2 2-1,2 2 1,1 2 85,2 1 0,2 1 0,5 1 0,3 1 0,7 0 0,4 0 0,2 0 0,5 1 0,5 0 1,3-1-1,6 3 0,4 0 0,5 2 0,3-1 0,5 2 0,3 0 0,-10-24 0,1 0 1,1-2-1,2 0 0,1-1 0,2-2 0,18 19 0,3-3 0,3-3 0,2-3 0,2-2 1,1-2-1,2-1 0,0-2-75,1-1 1,1-3 0,0-6-1,1-4 1,2-1 0,1-3-1,-2-5 1,1-4 0,0-4-1,1-3 1,2-3 0,2-2-1,3-3 1,0-3 0,2-2-1,0-4 1,-1-2 0,0-3-1,0-2 1,0-2 0,-26 4-1,0-2 1,1-1 0,-1-1-1,0-2 1,0-1-47,0-2 0,0-1 1,-1-2-1,-2 0 0,0-2 1,-1-1-1,-2-2 1,0-3-1,-1 0 0,19-16 1,-3-2-1,-6-2 1,-2-3-1,-3-2 0,-4-3 1,-1-3-1,-3-2 0,-2-3 1,-2-2-1,-3-2 1,-4-2-1,-12 23 0,-2 0 1,-1-1-1,-1-2 1,-3 0-1,-1-1 0,-1-1 1,-1 0-1,-2-1-25,-1-1 0,-2 0 0,-1 1 0,-3-19 1,-4 1-1,-6 1 0,-6 1 0,-5 6 1,-7 2-1,-8 4 0,-6 3 0,-8 1 0,-5 2 1,14 19-1,-2 1 0,-2 2 0,-4 0 1,-2 2-1,-2 2 0,-4 0 0,-1 3 1,-2 0-1,-5 1 0,-2 2 0,-2 0 0,-3 1 1,-3 0-1,0 2 0,14 4 0,0 1 1,-2 1-1,0 1 0,-2 0 0,0 1 1,-1 1-1,-1 0 0,0 2 0,-1 1 0,0 1 1,0 1-52,1 0 1,0 2 0,0 1 0,1 0 0,0 3 0,0 0 0,1 1 0,0 2 0,1 2 0,1 1 0,-1 1 0,1 1 0,1 1 0,1 1 0,-1 0 0,2 2 0,-18 4 0,2 3 0,1 1 0,4 1 0,2 1 0,2 2 0,6-2 0,1 2 0,3 1 0,4-1 0,1 0 0,2 1 0,-19 11 0,3 0 0,6-2 0,3 1 89,6-2 0,2 0 0,1-2 0,1 1 0,7 0 0,2 0 0,1-1 0,-1-1 0</inkml:trace>
  <inkml:trace contextRef="#ctx0" brushRef="#br0">24881 10193 24969,'-14'-22'22,"2"2"1,2 5-1,5 1 1,4 0-1,2 1 1,6 4-1,7 4 1,10 3-1,9 2 1,11 0-1,11 0 1,15 0-1,-29 0 1,2 0-1,6 0 1,3 0-1,6 0 1,2 0-1,8 0 1,2 0-1,7 0 1,2 0 0,-23 0-1,0 0 1,1 0 25,1 0 0,0 0 1,1 0-1,4 1 1,-1-1-1,1 1 0,1 0 1,0 0-1,0 0 1,1 1-1,0 0 0,0 0 1,1 1-1,0-1 1,0 0-1,-2 0 0,0 1 1,1 0-1,-1-1 1,1 0-1,0 0 0,1 1 1,-1-1-1,1 1 1,2-1-1,0 1 0,0 0 1,1 0-1,0 1 1,0 0-1,1 0 0,-1-1 1,1 1-1,-2 0 1,1-1-1,-1 1 0,0-1 1,-1 0-1,0 0 1,-1 1-1,-1 0 1,0 1-84,0 0 0,-1 1 0,0 0 0,-1 1 0,1 0 0,-2 0 0,-2 1 0,-2 0 0,0 0 0,22 2 0,-1 0 0,-4 0 0,-3 1 0,-4 0 1,-1 0-1,-6 1 0,-1 0 0,-7-1 0,-2 0 0,-7-1 0,-2 0 0,27 8 0,-13-3 0,-12 1-1239,-13 3 1,-9-3 0,-14 3 0,-8-5 0,-9-4 1326,-8-6 0,-12 4 1,-7 0-1</inkml:trace>
  <inkml:trace contextRef="#ctx0" brushRef="#br0">27142 13989 8090,'-28'-8'100,"-1"-5"1,1 6-1,-1-3 1,1 1-1,-2-2 1,-2-4-1,-1-2 1,2-4 0,1-1-1,1-3 1,1-3-1,1-6 1,3-5-1,4-7 1,1-8 0,0-6-1,3-6 1,3-3-1,5-3 6,2 1 1,1-3 0,8 1-1,7 2 1,10-1 0,-5 34 0,2 0-1,4-2 1,2-1 0,4-1 0,3 1-1,5-3 1,3 2 0,4 0 0,4 2-1,5 0 1,3 1 0,3 2-1,2 2 1,6-1 0,2 2 0,3 2-1,3 1-177,-22 11 0,1 0 1,0 1-1,1 1 1,1 0-1,0 2 1,0 3-1,-1 1 1,1 1-1,1 1 1,1 1-1,-1 1 1,2 2-1,0 0 1,0 2-1,0 1 1,1 2-1,-1 1 1,0 0-1,0 2 0,0 2 1,-3 1-1,1 1 1,-2 2-1,25 7 1,-2 3-1,-4 3 1,-2 4-1,-2 2 1,0 3-1,-4 1 1,0 1-1,-4 0 1,-2 2-1,-7-1 1,-2 1-9,-7-1 1,-2 1-1,-6 0 1,-3 2-1,-7 0 1,-4 1-1,10 35 1,-13 1-1,-17-4 1,-16-1-1,-18-1 1,9-34-1,-2-2 1,-8 2-1,-3-2 1,-8-1-1,-3 0 1,-7 0-1,-3 0 156,-5 1 0,-3-1 1,16-8-1,0-2 1,-2 2-1,-4 1 1,0 0-1,-1 0 1,-4 0-1,-1 0 1,0-1-1,-3 1 1,0 0-1,0-1 1,0-1-1,1-1 1,-1 0-1,0 0 1,0-1-1,0-1 1,1-1-1,-1-1 1,0 0-1,-1 0 1,1-1-1,0 0 1,1-1-1,1-1 1,0 0-1,3-1 1,1-1-1,1 0 1,4-1-1,2-2 1,0 0-1,-22 1 1,1-3-1,4-2 1,0-1-247,1-2 0,0-1 1,2-3-1,2-2 0,3-1 1,2-3-1,2-4 0,2-3 1,3-3-1,2-3 1,3-2-1,3-2 169,4-1 0,1-2 0,1-1 0,2-1 0,6 0 0,1 0 0,-1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6612 8132 8567,'-19'-5'1646,"0"0"-1448,0 1 0,8 4 0,6 1 0,11 4 0,13 8 0,13 7 0,12 12 0,11 6 0,-21-16 0,2 1 0,5 2 0,2-1 0,5 4 0,3 0 0,6 1 0,1 2 0,6 2 0,2 0 0,4 2 0,1 0 0,1 0 0,-1 1 0,0-2 0,-1 1 0,-4-2 0,-1 0 0,-4-1 0,-2 0-209,-2-1 1,-2 1 0,-7-5-1,-1 0 1,-1 0 0,-2 1 0,-4-3-1,-1 0 1,-3-2 0,-1 0 0,0 0-1,-2 0 1,30 21 0,-3 0 0,-4-4-1,-1-2 1,0-2 0,2 4 0,-2 1 10,-2 1 0,-4 1 0,-7 0 0</inkml:trace>
  <inkml:trace contextRef="#ctx0" brushRef="#br0">6839 11700 12998,'14'-6'125,"10"1"1,11-9 0,19-8-1,18-10 1,-26 11 0,1-2 0,8-4-1,3-1 1,7-5 0,2-1 0,-19 10-1,1 0 1,0 0 0,1-2 0,2-1-1,-1 1 1,0-1 0,0-1 0,0 0-1,0 0 1,1 0 0,-2-1 0,0 1-1,-1 0 1,-1 0 0,22-12 0,-1 0-387,-4 1 0,-2 1 0,-2 2 1,0 2-1,-5 3 0,-2 2 0,-1 2 1,-1 0-1,-4 3 0,-2 1 0,-2 1 1,-2 0-277,-4 1 1,0-1 0,-3-2 0,-1-1-1,23-25 1</inkml:trace>
  <inkml:trace contextRef="#ctx0" brushRef="#br0">8403 8715 8511,'-20'-10'517,"-4"1"1,5 4 0,3-3 0,8 2 0,8 3 0,11 1 0,11 4 0,8 4 0,5 7 0,2 6 0,2 4-354,2 7 0,6 2 0,2 9 0,0 3 0,0 2 0,-4 3 0,-6 3 0,-6 5 0,-4 3 0,-7 2 0,-8-4 0,-9-4 0,-10-7-245,-9-3 1,-8-3 0,-11-3 0,-7-6 0,-6-5 0,-6-4-1,-3 3 1,-2-1 0,0-3 0,2-6 0,4-7 0,9-2-259,7-4 0,11-3 0,7-5 0,7-6 1,12-6-1,12-7 0,13-4 339,9-6 0,5-2 0,2-7 0</inkml:trace>
  <inkml:trace contextRef="#ctx0" brushRef="#br0">8602 10478 11045,'-20'0'710,"4"-5"0,-3-2 0,5 0 0,7-3 1,14 2-1,15 2 0,14 0 0,12-2 1,8-2-1,9 1-728,5-2 0,-1 3 0,1 0 0,-1 2 0,4 2 0,0 3 0,-2 1 0,-5 1 0,-6 3 0,-6 3 0,-8 4 0,-9 7 0,-10 2 1,-11 6 11,-10 1 0,-12 12 1,-10 7-1,-11 8 0,-10 9 1,14-28-1,-2 1 1,-3 3-1,-1 1 0,-3 3 1,-2 1-1,-2 2 0,-1 1 1,0 2-1,0 0 1,2 0-1,0 0 0,4-3 1,-1-1-112,2-2 0,2-2 0,5-5 0,2-2 0,-16 22 0,14-11 0,15-15 0,16-16 0,14-11 0,9-9 20,7-9 0,10-5 0,2-8 0</inkml:trace>
  <inkml:trace contextRef="#ctx0" brushRef="#br0">11844 9937 8367,'-29'0'305,"7"0"0,3 0 1,7 0-1,10 0 0,16 0 1,18 0-1,14 0 0,12 2 1,12 1-1,-29-1 0,1 1 1,6-2-1,1 1 1,6-1-1,2 1-144,4 1 1,1-1 0,7-1 0,1-1 0,8 2 0,2-2 0,-24-1 0,1-1 0,1-1 0,1-2 0,1 0 0,-1-1 0,1 0 0,0 0-1,-1-1 1,-3 0 0,0-1 0,-1 1 0,24-3 0,-3-1 0,-5 0 0,-1 0 0,-5 1 0,-1 1 0,-6 1 0,-2 0 0,-7 4 0,-2 0 0,29 1-1,-14 3-2085,-10 0 0,-9 8 0,-12 5 1924,-6 4 0,-10 9 0,-9-4 0</inkml:trace>
  <inkml:trace contextRef="#ctx0" brushRef="#br0">13450 9425 8463,'-14'-6'260,"-5"-2"1,2-6 0,6 1 0,12 6 0,18 5 0,18 7 0,13 1 0,10 2 0,7 0-1,2 3 1,2 3 0,2 5 0,1 5-186,2 3 0,-38-13 1,0 0-1,30 16 1,-7 3-1,-9 7 1,-10 4-1,-14 5 1,-17 3-1,-17 6 1,-21 7-1,6-29 0,-4 1 1,-6 2-1,-3 1 1,-4 2-1,-1 1 1,-3 2-1,-1 0-130,-2 3 1,0 1 0,-4-2-1,0 0 1,-4 5 0,0 1-1,0-4 1,1 0 0,3-4-1,1-2 1,6-6 0,3-1 0,-20 17-1,26-19 1,21-20 0,16-16-1,12-12-1719,8-7 1,14-13 0,8-11 1773,7-4 0,7-3 0,-24 24 0,-1-1 0</inkml:trace>
  <inkml:trace contextRef="#ctx0" brushRef="#br0">14630 8700 8463,'-12'2'594,"2"3"0,9 6 0,9 6 0,11 8 0,9 5 0,8 5 0,9 0 0,4 0 0,4-4 0,3-2-441,1-6 0,1-4 0,0-9 0,-1-5 0,-8-7 0,-8-6 0,-9-8 0,-7-4 0,-6-5 0,-5-4 1,-6-2-1,-8-3 0,-8 1 0,-6-2-183,-5-2 0,-9 0 1,-10 1-1,-5 1 1,-3 5-1,-3 6 0,0 10 1,0 8-1,4 7 1,0 11-1,3 11 0,-1 15-31,0 13 0,2 7 0,5 13 0,8 0 0,7 0 1,7 2-1,4 0 0,9-4 0,10-9 0,15-11 1,11-9-1,7-7 0,4-5-134,2-4 0,4-10 0,-3-9 1,0-4-1,1-1 0,-1 0 1,-1-3-1,-6-5 0,-4-6 1,-3-2-1,-4-1 0,-2-2-2513,-5-5 0,-5 2 2708,-10-1 0,4-7 0,-5-7 0</inkml:trace>
  <inkml:trace contextRef="#ctx0" brushRef="#br0">15427 8573 11360,'0'9'304,"1"-1"0,2 1 1,4 4-1,1 8 1,3 5-1,1 9 1,3 9-1,-1 12 1,0 10-1,-1 8 1,-2 5-1,-7-39 1,0 1-257,-1-1 0,0 0 1,2 28-1,-5-1 0,-2-12 1,-1-12-1,-2-18 0,0-17 1,1-19-1,-1-15 0,2-12 227,1-7 1,2-12 0,0-10-1,2 0 1,3 0 0,4 6-1,4 2 1,2 4 0,3 4-1,1 9 1,-2 10 0,-1 12-689,-2 10 0,0 7 0,1 4 0,-1 4 0,0 6 1,0 7-1,0 4 0,1 1 0,-3 1 0,-1 0 0,-3 0 1,0-2-5191,0-2 5603,-5-1 0,10 2 0,-5 1 0</inkml:trace>
  <inkml:trace contextRef="#ctx0" brushRef="#br0">15796 8644 15005,'2'20'207,"4"5"0,7 7 0,4 7 0,2 9 0,-1 7 1,-3 7-1,-2 1 0,-2 0 0,-3-3 0,-3-1 0,-4-6 1,-1-7-211,0-13 1,0-12-1,0-18 1,0-14-1,0-14 1,0-13-1,0-8 1,0-8-1,2-4 1,3-4-30,4 2 1,4 3 0,3 4-1,1 5 1,2 7 0,0 13-1,0 9 1,0 11 0,0 5-1,0 6 1,1 5 0,1 8-1154,-1 4 1,-1 2-1,-3 3 1,1-2-1,2-1 1,-1-2 1184,-2 1 0,4-2 0,2-5 0</inkml:trace>
  <inkml:trace contextRef="#ctx0" brushRef="#br0">16280 8885 8463,'-14'0'462,"-2"0"1,-2 0 0,-1 2 0,2 3 0,1 4 0,2 5 0,0 5 0,0 7-1,1 5 1,3 7 0,6 5 0,2 2 0,5 3-247,7-2 1,1-8 0,13-7 0,1-6 0,2-7 0,3-7-1,1-6 1,1-4 0,-4-4 0,-4-6 0,-3-10 0,-4-8-408,-1-6 0,-8-2 0,-4-5 0,-2 2 0,-4 1 0,-4-1 0,-7 1 0,-4 4 0,0 6 1,-1 7-1,1 5 0,-4 6 0,1 4-1823,-1 4 993,2 1 0,7 8 1021,2 6 0,-2 0 0,4 7 0</inkml:trace>
  <inkml:trace contextRef="#ctx0" brushRef="#br0">16450 8772 16307,'15'7'0,"0"8"0,4 8 0,5 9 0,3 7-73,1 7 0,-1 5 1,-3 7-1,-5 2 0,-5 2 1,-4-4-1,-6-4 1,-2-10-1,-2-9 0,-2-13 1,-2-9-1,-4-12 226,0-9 0,-5-14 0,5-17 1,-1-9-1,1-7 0,2-6 0,2-3 1,4 0-1,5 0 0,5 3 0,2 6 1,4 6-36,3 4 1,9 9 0,10 4-1,3 9 1,2 7 0,1 6 0,2 4-1,3 5 1,0 4 0,0 6 0,-3 4-1,-2 1 1,-1 0-2778,-1 0 1,-1 2 0,-3 2 2658,-4 1 0,2 6 0,0-3 0</inkml:trace>
  <inkml:trace contextRef="#ctx0" brushRef="#br0">14503 7876 8564,'-7'-29'205,"1"1"0,-4 1 0,6 7 0,2 10 0,4 16 0,1 17 0,2 16 0,-2 18 0,-2 17 0,-2-30 0,-1 2 0,-1 4 0,-2 1 0,-2 5 0,-2 0-51,0 4 1,-2 2 0,-1 8-1,0 2 1,3-18 0,0 0-1,0 1 1,1 1 0,0 1-1,1 1 1,0-1 0,1 1 0,0-1-1,1-2 1,0 0 0,1-1-1,-2 22 1,2-2 0,2-6-1,1-2 1,2-5 0,3-3 0,1-6-1,4-2 1,1-5 0,2-4-1,16 24 1,6-18 0,3-12-87,5-5 0,7-8 0,4-5 0,9-6 0,12-6 0,-31-4 0,3 0 0,5-1 0,2 0 0,4-1 1,1 0-1,5-1 0,1-1 0,3-1 0,1-1 0,7-1 0,0-1 0,-21 2 0,0 1 0,1-1-98,3 0 1,0 1-1,2-1 1,3-2-1,0 0 1,2 0-1,0 0 1,0-1 0,1-1-1,-1 1 1,1-1-1,0 0 1,1-1-1,1 1 1,-1-1-1,2 1 1,0-1 0,0 1-1,2 0 1,0 0-1,0 0 1,0 0-1,0 1 1,-1 0 0,-1 0-1,-1 1 1,-1 0-1,-4 0 1,0 0-1,-1 2 1,-3-1-1,0 2 1,-2-1 0,-2 2-1,-1 0 1,0 0-114,23 0 0,-2 0 0,-7-2 0,-2 0 0,-10 2 1,-2 1-1,-4 1 0,-3-1 0,32-1 0,-16 0 0,-17-2 1,-18 0-1,-18-1 0,-18-7 0,-16-9 0,-14-12 284,-14-11 0,18 14 0,-1-2 0,-8-8 0,-1-2 0,-5-6 0,0-3 0,13 13 0,-1-1 1,1-1-1,-3-3 0,0-1 0,0-1 0,-2-1 0,1-1 0,-1 0 0,2 0 0,0 1 0,0 0 1,4 2-1,0 1 0,1 1 0,-9-15 0,2 1 0,7 7 0,4 1 0,5 5 0,2 1 42,4 3 1,2 2 0,-7-23-1,4 7 1,-3 7 0,-7 7-1,-14 2 1,-17 5 0,21 17-1,-3 2 1,-6 2 0,-4 4-1,-7 0 1,-3 3 0,-8 2-1,-2 1-398,19 1 1,-1 1 0,0 0 0,-4 0 0,0 0 0,-2 1 0,-5 0 0,0 0 0,-1 0 0,1 1 0,-1 1 0,1 0-1,0 0 1,0 1 0,0 0 0,2 1 0,0 1 0,0 1 0,2-1 0,0 2 0,1 0 0,3 0 0,1 2 0,1 0-1,-22 7 1,3 1 0,8 1 0,1 1 0,6 3 0,0 0 0,4 1 0,0 1-658,1 1 1,1 2-1,5 1 1,3 2 0,8 0-1,4 1 872,7 0 0,5 1 0,-13 32 0,21 1 0,3-3 0</inkml:trace>
  <inkml:trace contextRef="#ctx0" brushRef="#br0">20957 7364 8528,'-8'14'0,"1"1"234,2-1 0,3 2 0,-1 3 0,6 4 0,8 4 0,7 1 0,5 1 0,4-2 0,3-2 0,3-3 0,5-1 0,3-6 0,2-3 1,0-9-1,-1-8 0,-1-9 0,-1-10 0,-4-8 0,-3-5 0,-7-5-140,-10 0 1,-4-1-1,-9-1 1,-4-2-1,-10 0 1,-10 5-1,-9 7 1,-5 5 0,-6 7-1,-3 8 1,-2 9-1,4 10 1,2 9-1,1 10-177,-2 7 1,-1 12-1,6 9 1,6 3-1,6 4 1,5 1-1,7 3 1,6-1-1,7-2 1,9-8-1,10-5 1,10-7-1,8-6-203,3-7 0,7-6 0,0-12 0,3-4 0,3-3 1,3-6-1,4-4 0,4-7 0,0-6 0,-5-4 286,-6-2 0,1-1 0,-5-1 0</inkml:trace>
  <inkml:trace contextRef="#ctx0" brushRef="#br0">21682 7265 8528,'-14'-21'514,"2"10"1,1-2-1,4 7 1,6 9 0,7 10-1,5 11 1,3 7 0,0 7-1,1 3-227,-1 2 1,-1 6 0,-2 4 0,-3 7 0,-1 5 0,0 0 0,-1-3 0,-3-4 0,-1-3 0,-2-3 0,0-7-137,0-11 0,0-15 0,0-20 0,-2-12 0,-1-11 0,-2-9 0,2-9 0,2-9 0,1-6 0,1-3 0,4-1-402,4 1 0,4 3 0,1 5 0,0 6 0,2 9 0,2 12 0,1 11 1,0 8-1,0 9 0,1 9 0,1 11 0,-1 3-4542,-3 3 4402,-1 6 1,-1-5 0,-1 3-1,0-5 391,0-4 0,0-4 0,1-5 0</inkml:trace>
  <inkml:trace contextRef="#ctx0" brushRef="#br0">22066 7250 13170,'16'29'252,"3"-1"1,-3 13-1,3 7 1,-3 7-1,-2 7 1,0 4 0,-1 3-1,-2 3 1,-3-5-1,-2-5 1,-3-11 0,-1-12-63,-2-10 0,0-15 0,0-16 1,1-12-1,4-13 0,5-12 1,2-10-1,4-10 0,1-2 1,4-4-1,-1 2-382,1-1 1,0 9 0,-6 11-1,1 9 1,-3 11 0,-1 9-1,-1 7 1,1 8 0,-3 9-1,2 9 1,2 5 0,2 4-1,3 0-4183,1-3 0,6 1 4375,-1-6 0,9 0 0,3-5 0</inkml:trace>
  <inkml:trace contextRef="#ctx0" brushRef="#br0">22848 7435 8528,'-28'0'482,"-5"0"0,-2 2 1,-1 4-1,-2 8 1,1 10-1,3 8 1,2 7-1,2 5 0,5 5 1,4 0-1,9 0 1,8-5-210,12-4 1,5-10-1,14-8 1,4-3-1,4-6 1,5-7-1,1-6 1,1-6-1,1-9 1,-2-7-1,-5-5 1,-7-3-1,-9-3-356,-4-5 0,-8 2 1,-3-2-1,-7-1 1,-7-1-1,-10 1 1,-6 2-1,-4 3 0,1 4 1,-1 6-1,1 10 1,1 7-1502,3 6 1,-1 2 0,6 6 0,3 7 1583,5 8 0,-1 11 0,4 3 0</inkml:trace>
  <inkml:trace contextRef="#ctx0" brushRef="#br0">22991 7307 8435,'-4'-6'807,"4"7"1,7 14 0,5 12-1,6 9 1,1 7 0,0 4 0,0 7-633,0 6 1,-1 4 0,-5 8 0,-2-3 0,-3-3 0,-2-7 0,-2-10-1,-3-13 1,-2-12 0,-3-16 0,-2-18 103,-2-15 0,-1-16 0,-4-11 1,2-5-1,3-3 0,2-2 1,3 1-1,3 1 0,4 3 1,6 8-1,4 8 0,5 9-776,5 7 1,3 6 0,1 9-1,2 7 1,2 6 0,2 7-1,3 4 1,1 3 0,-2 4-1,-3 0 1,-1 1 496,1 0 0,-3 1 0,5 6 0</inkml:trace>
  <inkml:trace contextRef="#ctx0" brushRef="#br0">24043 7421 8435,'-7'-28'811,"6"-1"0,-4 1 0,3 1 0,2 6 0,0 13 0,0 18 0,-1 17 0,-4 14 0,-4 11 0,-4 8-1033,-1 6 1,-7 5 0,-2 5 0,9-36 0,1-1 0,-2 1 0,1-1 0,-13 37 0,2-5 0,3-6-1,1-8 1,6-12 221,4-10 0,4-27 0,7-17 0</inkml:trace>
  <inkml:trace contextRef="#ctx0" brushRef="#br0">23701 7435 8435,'0'-14'427,"2"1"1,4 5 0,7 8 0,6 11-1,3 10 1,3 11 0,4 6 0,2 7 0,4 6-1,0 6-341,0 3 0,-2 1 0,-6-5 0,-4-3 0,-4 0 0,-5-3 0,-4-3 0,-7-5 0,-6-6 0,-8-6-86,-6-5 0,-12-4 0,-7-7 0</inkml:trace>
  <inkml:trace contextRef="#ctx0" brushRef="#br0">23588 7862 8435,'-7'-15'483,"6"1"0,-4 0 0,3 0 0,4 0 0,4-1 0,10 1 0,13-2 0,12-1 0,14-2 0,13 2 0,-28 8 0,2 2 0,3 0 0,0 0-324,3-1 1,0 1 0,-2 1-1,-2 0 1,0 1 0,-1 0-1,36 1 1,-6 2-160,-8 2 0,-11 6 0,-6 2 0</inkml:trace>
  <inkml:trace contextRef="#ctx0" brushRef="#br0">24441 7336 8435,'0'-8'548,"0"-5"1,-2 5 0,-1-1 0,-2 2 0,2 7 0,2 11-1,1 12 1,0 10 0,-2 9 0,-1 9 0,-2 4 0,2 2-1,1 0-480,2 0 1,2 0 0,3-2 0,4-4 0,4-9 0,1-10 0,0-10 0,0-9 0,1-7 0,0-8 0,3-9 0,2-11 0,2-11 0,2-8-15,-2-7 1,4 3-1,-6-6 1,1 2-1,-1 3 1,-2 4 0,-4 4-1,-3 5-185,-2 3 0,-6 20 1,2 12-1,-3 12 1,-1 11-1,2 7 0,4 6 1,-1 4-1,0 4 1,-1 2-1,2-3 1,0-2 182,1-5 0,5-5 1,-2-9-1,5-7 0,3-6 1,0-8-1,1-9 1,4-13-1,3-14 0,1-11 1,1-10-1,-1-6-54,1-6 0,-6-4 1,-2 1-1,-4 4 1,-6 8-1,-3 10 1,-5 9-1,-1 12 1,-2 15-1,-2 18 1,-1 12 1,-2 9 0,-6 10 0,3-2 0</inkml:trace>
  <inkml:trace contextRef="#ctx0" brushRef="#br0">25194 7705 16710,'-8'7'28,"4"2"1,2 5-1,2 7 1,0 7 0,0 12-1,0 9 1,0 9 0,0 4-1,0 3 1,0-2-1,2 0 1,2-5 0,6-6-1,2-9-28,3-8 0,-1-11 0,0-4 0</inkml:trace>
  <inkml:trace contextRef="#ctx0" brushRef="#br0">20773 12368 8435,'-10'0'395,"2"2"0,0 1 0,2 5 0,1 5 0,7 7 1,7 5-1,9 5 0,7 4 0,7 2 0,7 0 1,7-4-189,6-7 1,3-4 0,4-9 0,1-4-1,0-8 1,-7-9 0,-8-9 0,-12-5-1,-8-4 1,-7-3 0,-9-2 0,-9-1-1,-11 1 1,-10 4-213,-7 4 0,-15-3 0,-2 4 0,-8-3 0,-7 4 0,-3 8 0,-5 8 0,0 6 1,2 6-1,6 11 0,6 15 0,8 15 0,7 12 32,6 7 1,15 4 0,9 2 0,7 1 0,10-2 0,11-5 0,14-5 0,12-9 0,8-11 0,7-10 0,7-7 0,4-5-487,5-3 0,-8-8 0,1-4 0,-6-4 0,-6-6 0,-3-7 0,-4-6 0,-4-1 0,-8-2 459,-6 0 0,-4-2 0,1-4 0</inkml:trace>
  <inkml:trace contextRef="#ctx0" brushRef="#br0">21498 12397 8435,'0'-14'467,"-5"-1"0,0 1 1,2 3-1,3 6 0,5 12 1,4 8-1,4 11 0,1 5 1,0 7-1,2 5-276,3 4 1,-3 5 0,3 10-1,-3 4 1,-2 4 0,0 1-1,-1 0 1,-4-3 0,-3-7 0,-1-8-1,0-11 1,-2-9 18,-1-9 0,-2-14 0,-2-10 0,-1-11 0,-3-12 0,-2-11 0,-2-11 0,1-7 0,1-5 0,2-4 1,2-6-1,3 0 1699,1 0-2144,12 10 0,0 10 0,11 11 1,3 6-1,0 8 0,3 6 0,-1 9 1,1 9-1,-2 7 0,-4 4 0,-4 1 1,-3 2-1,-2 1 0,0 2 0,-1-1 1,-2-2-1,-3-2 0,-2 0 235,-3 0 0,-1 0 0,-2 1 0</inkml:trace>
  <inkml:trace contextRef="#ctx0" brushRef="#br0">22052 12439 11643,'-6'2'451,"6"4"1,8 8 0,6 10 0,3 8 0,4 7 0,-1 7 0,3 8 0,-3 6 0,1 6-1,-6 2-290,-4-2 0,-4-4 1,-7-10-1,0-6 1,0-8-1,-2-11 1,-3-13-1,-2-14 1,-3-14-1,1-15 1,-2-12-7,-2-9 0,5-12 0,3-4 0,4-5 0,1-2 1,1 2-1,6 8 0,7 7 0,8 11 0,5 5 0,3 10 1,1 10-659,3 10 0,-1 10 0,-5 8 0,-1 8 0,-2 4 0,-3 6 0,-1-1 0,-5 0 0,-4-1 0,-2 1 0,1 2 0,2 0 503,1-3 0,0-4 0,0-6 0</inkml:trace>
  <inkml:trace contextRef="#ctx0" brushRef="#br0">22834 12624 8435,'-14'0'-602,"0"0"1,-1 0 601,1 0 0,-6-6 0,-2-2 0</inkml:trace>
  <inkml:trace contextRef="#ctx0" brushRef="#br0">22934 12596 8435,'-10'-7'498,"1"-2"1,4-2-1,-3 0 1,0 3 0,0 0-1,-3 0 1,-1-1-1,-3 2 1,1 7 0,0 8-1,0 6 1,-1 5-164,1 5 1,-2 11-1,-1 8 1,0 7-1,2 7 1,6 3-1,3 2 1,4-2-1,5-2 1,8-4-1,7-7 1,7-11-1,7-10-523,5-12 0,5-6 1,0-10-1,-1-4 1,-3-10-1,-5-12 1,-4-13-1,-5-10 1,-7-4-1,-6-2 1,-6-2-1,-7-1 1,-7-4 284,-10-6 1,-18 9 0,15 27 0,-1 1 0,-30-27 0,-7 7 0,-1 5 0,-2 12 0,6 11 0,8 12 0,11 13 0,9 13 0,9 9-2029,6 5 0,10 1 1,4 2 1930,8 3 0,18-3 0,4 5 0</inkml:trace>
  <inkml:trace contextRef="#ctx0" brushRef="#br0">23133 12439 9395,'9'0'601,"1"0"0,1 0 0,1 4 1,4 3-1,2 11 0,2 7 0,2 10 1,3 7-1,1 11 0,-1 8-696,-1 7 1,-5 10 0,-8-39 0,0 1-1,8 37 1,-5-6 0,-5-11 0,-2-11 0,-4-17-1,-2-21 1,-1-26 166,0-16 1,0-18-1,0-8 1,0-9 0,0-9-1,0-5 1,2-1 0,1 5-1,4 12 1,0 10-1,5 11 1,0 12 0,4 10-478,3 12 1,-3 9-1,4 9 1,1 12-1,1 7 1,2 5 404,-1-1 0,1 4 0,4 1 0</inkml:trace>
  <inkml:trace contextRef="#ctx0" brushRef="#br0">24156 12525 8435,'-6'-8'677,"4"-5"1,-4 5 0,1-1 0,-1 2 0,0 6 0,-1 9 0,4 8-1,0 9 1,0 8 0,-3 11 0,-1 12 0,-1 8-1516,1 6 0,-3 6 0,-4-1 0,0-2 0,-1-5 0,3-10 1,1-12 837,1-17 0,7-32 0,-3-21 0</inkml:trace>
  <inkml:trace contextRef="#ctx0" brushRef="#br0">23929 12354 8435,'14'6'288,"0"-2"1,1 7 0,-1 3 0,0 6 0,2 7 0,3 11 0,4 11 0,4 14 0,2 10 0,-16-33 0,1 0 0,-1 1 0,-1 1 0,-1-1 0,0 0 0,10 35-323,-4-8 0,-8-10 0,-2-20 1,-3-7 33,1-5 0,0-6 0,-5-6 0</inkml:trace>
  <inkml:trace contextRef="#ctx0" brushRef="#br0">23659 12894 8435,'8'7'489,"0"-4"1,-4 5 0,6-2 0,4-3 0,5-1 0,5-2 0,6 0 0,9-2 0,16-3 0,17-2 0,-31 2 0,1 0 0,1 0 0,0 1-224,-2-2 1,0 0 0,1 0 0,-1 0 0,0-1 0,-1 0 0,1 0 0,0-1-267,0 1 0,-1 0 0,37-7 0,-6 0 0</inkml:trace>
  <inkml:trace contextRef="#ctx0" brushRef="#br0">24355 12354 8435,'0'-8'679,"0"-4"0,0 2 0,0 2 0,2 8 0,3 16 0,4 12 0,4 12 0,1 6-441,0 6 0,-4 8 0,-1 3 0,2 0 0,2 2 0,0-3 0,-2-6 1,-2-10-1,2-11 0,2-11 0,3-10 0,1-9 0,4-12 0,-1-13-493,1-17 0,4-12 0,-3-12 0,0-5 0,-3-2 0,-3 0 0,-3 3 0,-4 3 0,-4 5 0,-4 7 0,-1 7 308,0 12 1,-1 13-1,-2 17 1,-2 9-1,2 12 1,1 12 0,2 9-1,0 6 1,0 4-1,2 2 1,1 3-1,3-1-78,2-3 0,-3-3 0,4-6 0,4-4 0,3-6 0,3-10 0,-2-11 0,-1-9 0,-2-6 0,0-9 0,0-12 0,1-12 283,-1-9 0,-6-8 1,-2 0-1,-1 0 1,0 1-1,-1 4 0,1 6 1,0 5-1,0 7 1,1 8-1,3 8-2680,4 11 0,1 8 0,2 10 2422,3 4 0,-3 3 0,4 7 0</inkml:trace>
  <inkml:trace contextRef="#ctx0" brushRef="#br0">25223 12894 8435,'-22'-8'604,"1"-9"0,7 3 0,0-4 0,-1-2 0,3-4 0,2-1 0,6 1 0,4 5 0,4 3 0,7 2 0,5 2 0,5 2-449,1 5 1,0 4 0,3 1 0,-1 1 0,0 4 0,-1 6 0,-1 5 0,-1 5-1,-4 2 1,-2 6 0,-6 4 0,-4 2 0,-4 1-502,-1 0 0,-6 2 1,-5 5-1,-6-2 0,-7-2 1,-5-2-1,-4-3 0,-5-2 1,-4-4-1,-4-4 0,-2-5 1,3-5 1025,0-4 1,8-4-1,2-6 1,3 0 0,8-1-1,6-4 1,6-5 0,6-1-448,8 2 0,-1 2 1,9 6-1,1-4 0,3-3 1,5-1-1,5-1 0,4-1 1,5-1-1,5-3 1,3 1-1,4 0-411,2 0 1,0 4 0,9 1-1,4-1 1,3 1 0,5 1 0,0 2-1,1 2 1,-1 3 0,-2 2 0,-7 4-1,-10 5 1,-10 2-1075,-5 3 0,-15 3 0,-7 1 0,-4-1 0,-5-2 0,-1-2 1252,-2 0 0,0-6 0,0-2 0</inkml:trace>
  <inkml:trace contextRef="#ctx0" brushRef="#br0">20360 3924 12012,'-17'0'111,"-10"-2"0,-17-3 0,-24-2 0,21 2 0,-4 0 0,-13 0 0,-5 1 1,14 0-1,-2 1 0,-3 0 0,-8 0 0,-2 0 0,-2 1 0,12 1 0,-1 0 1,0 0-1,-2 1 0,-4 0 0,0 1 0,-2 0 0,0 0 0,-3 2 1,-1-1-1,-1 2 0,-1 0 0,-1 0 0,0 1 0,-1 0 0,0 1 0,-1 1 1,0 0-1,0 1 0,1 0-166,0 1 1,1-1 0,0 1-1,0 0 1,1 0 0,1 1-1,0-1 1,0 1 0,1 0-1,-1 1 1,1 0 0,1 0-1,-1 0 1,1 0 0,1 0-1,-1 0 1,3 0 0,0 0-1,0 0 1,1 0 0,3 0-1,1 0 1,0-1 0,1 1-1,-12 1 1,1 0 0,2 0-1,8-2 1,2 1 0,2-2-1,-16 3 1,5 0 0,14-3-1,5-1 1,-11 3 0,44-6-1,41-3-307,27-2 1,-10-3-1,4-1 1,4 0-1,1 0 1</inkml:trace>
  <inkml:trace contextRef="#ctx0" brushRef="#br0">17659 3184 8353,'-51'0'119,"-6"0"0,-1 0 1,-12 0-1,31 2 1,-2 0-1,-3 1 0,-2 3 1,-5 4-1,-1 2 1,-5 4-1,-3 3 1,-7 4-1,-3 3 0,20-7 1,-1 0-1,-1 1 1,-4 2-1,-1 0 0,1 1 1,-2 0-1,0 1 1,0 0 41,-2 1 0,0 0 1,0 1-1,0-1 1,0 2-1,0 0 1,-1 1-1,1 1 1,1 0-1,1 0 1,1 0-1,1 0 1,2 0-1,1 0 1,2 0-1,3-1 0,2 0 1,1 0-1,-17 13 1,4 0-1,7-2 1,4 1-1,7-2 1,4 1-1,8-2 1,4 1-1,-4 34 1,23-4-1,24-4 1,25-9-1,-11-30 1,5-3-283,8-1 0,4-2 0,9-2 0,4-3 0,9-2 0,3-3 0,-21-4 1,1-1-1,0-1 0,5 0 0,0-1 0,2 0 0,4-2 0,1-1 0,1 0 1,1-1-1,1-1 0,1 0 0,0-1 0,1 0 0,0 0 0,-2-1 0,0 0 1,0 0-1,-1 1 0,0-1 0,0 0 0,-2 0 0,1 1 0,-1-1 0,-1 0 1,1 1-1,-1-1-1038,-1 0 1,0 0 0,-1 1 739,-5 0 1,-2 2 0,-1 0 0,22-2 0,-2 1 418,-12 3 0,0 0 0,-2-1 0,-1 1 0,-6 1 0,-1 2 0,-3 3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6015 13221 13193,'-15'7'126,"1"-6"1,3 4 0,8-4 0,14-1 0,17 0 0,21 0 0,21 0 0,-26 1 0,2-2 0,7 1 0,3-1 0,9-2 0,3-2-1,10-3 1,3-1 0,-19 0 0,2-1 0,1-1 0,6-2 0,1 0 0,2-1 0,3-2 0,2-1 0,0 0-39,-19 2 1,1 1-1,-1-1 1,1 0-1,1 0 1,0 1 0,1-1-1,-1-1 1,1 0-1,-1-1 1,0 1-1,1-1 1,0 0 0,1 0-1,0 0 1,-1 0-1,1 0 1,0 0-1,-1 0 1,1 0 0,-1 0-1,0 1 1,0-1-1,-1 1 1,-2 0-1,1 0 1,-2 0 0,1 0-1,18-5 1,-1 0-1,0 0 1,-1 0-1,-1-1 1,0 0 0,0 1-1,-1-1 1,0 1-1,-2 0 1,-1 0 0,-1 1-1,-2 1 1,-1 1-1,-1 0 1,-5 1-1,0 0 1,-2 2 0,-3 1-1,0 1 1,-2 0-249,24-4 1,-2 3 0,-8 3-1,-2 3 1,-8 4 0,-2 3-1,-8 1 1,-3 3 0,27 10-1,-12 14 1,-9 9 0,-8 10-1,-10 3 55,-8 5 1,-11 1-1,-7 2 1</inkml:trace>
  <inkml:trace contextRef="#ctx0" brushRef="#br0">1109 4222 16228,'-26'-27'-1399,"2"4"0,3 2 2003,7 7 1,1 5 0,2 1-1,4 3 1,0 8 0,4 10 0,1 9-1,2 8 1,2 6 0,1 10 0,2 9-523,-2 13 1,-1 13 0,-2-33 0,1 2 0,1 5 0,-1 2 0,2 4 0,-1 3-1,0 5 1,-1 2 0,1 5 0,-1 1 0,0-21 0,0-1 0,1 2 0,-1 0 0,2 1-1,-1 1 1,0 0 0,1 0 0,0-1 0,0 0 0,0-1 0,0 1 0,0-1-1,0 0 1,-1 1 0,0 0 0,0 0 0,-1 1-88,0 2 1,-1 0 0,1 2 0,-1 4-1,0 2 1,0 0 0,-1 3 0,1 0 0,-1 1-1,0-1 1,-1 1 0,0 0 0,0 1 0,-1 0-1,0 0 1,0 2 0,0 0 0,0 0-1,0 1 1,0 0 0,1 0 0,0 0 0,-1 0-1,2-1 1,-1-1 0,1-1 0,0 0 0,1-1-1,-1 0 1,1 0 0,0-1 0,0 0 0,0-1-1,0 1 1,0 0 0,0 1-25,0-1 0,0 1 0,0 0 1,1-2-1,1 1 0,0-1 1,0 3-1,0 0 0,0 0 0,0 0 1,0 1-1,0 0 0,0 2 1,1 0-1,-1 1 0,-1 2 0,1 1 1,-1 0-1,1-20 0,-1 1 1,0 0-1,0-1 0,0 1 0,1 0 1,-1 0-1,0 0 0,0-1 1,0 0-1,-1 0 0,1-1 0,0 1 1,-1 0-1,0 0 0,1 0 1,-1-1-1,0 1 0,-1 0 0,2 0 1,-1 1-1,0 1 0,1-1 1,-1 1-1,1-1 0,0 0 0,-1 0 1,1 0-4,0-1 1,1-1-1,-1 1 1,0 0-1,0 0 1,1 1-1,-1-1 1,0 0-1,-1 14 1,0 0-1,0-1 1,0 0-1,1 0 1,-1-1 0,1 1-1,0-1 1,1 0-1,-1-3 1,2 0-1,-1 0 1,0-2-1,0 0 1,0 0-1,1-5 1,-1 0-1,1 0 1,-1-2-1,0 0 1,0-1 0,1-2-1,0-1 1,-1 0-1,0-1 1,0 0-1,1-1 1,1 25-1,-1-2 1,1-3-1,-1-1 51,0-5 0,0-1 1,0-3-1,0 0 1,-1-4-1,0-1 0,0-2 1,0 0-1,1-4 1,-1-1-1,0-2 0,1-1 1,-1-3-1,1-2 1,-1-3-1,0 0 0,3 32 1,0-6-1,-2-10 1,-1-7-1,-2-10-50,0-5 0,0-9 0,0-8 0,1-5 0,4-4 0,4-6-177,4-2 1,1-4 0,0-1 0,2-3 0,3-2 0,5-3-1,4-2 1,5-3 0,5-1 0,5-3 0,6-3 0,6-2 0,7-2 170,3-1 1,7-1-1,-31 15 1,0 0-1,4-1 1,1 0 0,3-1-1,1 0 1,4 0-1,1-1 1,4 1 0,1-1-1,3 0 1,1-1-1,5 0 1,0 0 0,3-1-1,1 0 1,3 0-1,1 0 1,-23 6-1,-1 0 1,2 0 47,1-1 0,1 0 0,0 1 0,4-2 0,1 1 0,0 0 0,2 0 1,0 0-1,1 1 0,-1 0 0,0-1 0,1 1 0,0 0 0,1 0 1,0 0-1,2-1 0,-1 0 0,2-1 0,1 0 0,2 0 0,-1-1 0,2 1 1,0 0-1,1 0 0,0 0 0,0 1 0,0 0 0,0 0 0,0 1 1,0 1-1,0-1 0,1 1 0,0 0 0,2 0 0,0 1 0,1-1-44,-17 4 0,1 0 1,0 1-1,0-1 1,16-2-1,-1 0 0,1 0 1,-18 3-1,1 0 1,0 0-1,-1 1 0,20-2 1,-1 0-1,1 0 1,-1 1-1,1 1 0,1 0 1,-20 2-1,1 0 1,-1 0-1,1 1 0,0-1 1,1 1-1,-1 0 1,1 0-1,-1 0 0,0 1 1,0-1-1,0 1 1,-1 1-1,0-1 0,-1 0 1,1 1-1,19-1 1,-1 1-1,1-1 0,-1 1 1,-1-1-1,2 1 1,0-1-1,0 1 0,0 0 1,-1 1-1,1-1 1,-1 1 3,-1 0 0,0 0 0,0 0 0,1 0 0,0 1 0,-2-1 0,-4 1 0,-2 0 0,0 1 0,3-1 0,0 1 0,-1-1 0,1 1 0,0-1 0,0 1 0,-2 0 0,0 0 0,0 0 0,-2 1 0,-1 0 0,1 1 0,-3-1 0,0 1 0,-1 0 0,0 0 0,-1-1 0,0 1 0,0-1 0,0 0 0,-1 0 0,1 1 0,-1 0 0,0 0 0,-1-1 0,0 1 0,-1 0 0,-1-1 0,-1 1 0,-1 0 14,-2-1 0,-1 0 1,0 0-1,0 0 1,0 0-1,0 1 0,-1 0 1,-1 1-1,1 0 1,-1 0-1,1-1 0,-1 1 1,24 2-1,0 0 1,-3 0-1,-1 0 0,-3 1 1,0-1-1,-2 0 1,-1 0-1,-1 0 0,-1 0 1,0 0-1,-1 0 1,0 0-1,0 1 0,-1-1 1,-1 0-1,-2-1 1,-1 0-17,-4-1 1,0 0 0,-3 1 0,0-1 0,-3-2 0,1 0-1,-1 0 1,1 1 0,-1 0 0,-1-1 0,-2 1 0,-2-1 0,-3 0-1,0 0 1,32 0 0,-5-1 0,-4-2 0,-3 0 0,-7 0-99,-6 0 0,-11-2 0,-6-1 0,-7-3 0,-8-2 0,-7-3 0,-10-3 0,-8-5 0,-5-7 0,-1-5 1,0-9 330,-1-5 0,0-3 0,-3-6 0,-1-2 0,2-1 0,1-5 1,2-4-1,0-12 0,7 35 0,1-2 0,0-3 0,1-2 1,1-3-1,0-1 0,1-6 0,0-1-221,1-5 1,1-3 0,0-8 0,2-1 0,0 22 0,0-1 0,1-1-1,1-1 1,-1 0 0,1-1 0,1-2 0,-1 0 0,1-1 0,0-1 0,1-1-1,-1 0 1,1-3 0,0 0 0,1-1 0,-1-3 0,0-1 0,1 0 0,-1-3-1,0-1 1,0 1 0,0-2 0,0-1 0,0 0 0,-1 0 0,1 1 0,0-2-1,-1 1 1,0-1 0,0-1 0,-1 19 0,0 0 0,0 0 0,0-1-1,-1-2 0,0-1 1,1 1-1,-1-2 1,0 0-1,0-1 1,0-1-1,0 0 1,0-1-1,1-1 1,-1 0-1,0 0 1,0 2-1,0-1 1,-1 1-1,1-1 1,-1 0-1,1 0 1,-1 0-1,1-1 1,0 0-1,0 1 1,0-2-1,0 1 1,0-2-1,1-1 1,0 1-1,0-1 1,0 0-1,0 1 1,0-1-1,1 0 1,-1 0-1,1 0 1,0 0-1,0 0 1,0 3-1,0-1 1,0 1-1,0-1 1,0 2-1,0 0 1,0 1-1,0-1 1,0 1-1,-1-1 1,1 1-1,-1 0 1,1 1-1,-1 0 1,1 0-1,-1 1 23,1 1 1,0 0 0,-1 1 0,1 0 0,-2 0 0,1 1 0,-1 0 0,0 1 0,1-15 0,0 1 0,-1 1 0,0 0 0,0 1 0,-1 0 0,-1 2 0,0 0 0,-2 1 0,0 3 0,-1 0 0,-1 0 0,-1 4 0,-1 0 0,-1 1 0,0 3 0,-2 1 0,0 1 0,-1 2 0,0 1 0,-2 0 0,1 2 0,-2 1 0,0 0 0,-9-24-1,-1 1 1,-1 4 0,-2 2 39,-2 4 1,-1 2 0,-1 1 0,-2 2-1,2 6 1,-1 2 0,-2-1 0,-1 1 0,-1 1-1,-1 1 1,-1 3 0,-2 1 0,-1 4 0,-3 1-1,-3 2 1,-2 3 0,-3 0 0,-3 3 0,-2 0-1,-2 1 1,-3 2 0,-1 2 0,-3 1 0,-1 2-1,-5 3 1,-2 1-19,-2 1 1,-2 2 0,23 8-1,-2 2 1,0 1 0,-2 0-1,-2 2 1,0 1 0,-5-1-1,-1 2 1,-1 0 0,-3 0-1,-1 1 1,-1 0 0,-2 1 0,0 1-1,-1 1 1,-1 1 0,0 0-1,-1 2 1,-2 0 0,-1 1-1,-1 1 1,18 0 0,0-1-1,-1 1 1,0 0 0,-3 1-1,-1-1 1,0 1 0,-1-1 0,-1 1-1,-1 1 1,-1-1 0,1 1-1,-3-1 1,0 1 0,0 0-1,0 0-51,-1 0 1,1 0 0,-2 0 0,1 0 0,-1 0 0,-1 0 0,0 0 0,-1 0 0,14-1 0,-1 0 0,0 0 0,-1-1 0,1 1 0,-3 0 0,0-1 0,0 1 0,-1 0 0,0-1 0,0 1 0,-1 0 0,0-1 0,-1 1 0,1 0 0,-2-1 0,1 1 0,-1 0 0,0-1 0,0 1 0,0 0 0,1-1 0,-1 1 0,0 0 0,1 0 0,-2-1 0,0 1 0,0 0 0,0-1 0,0 1 0,-1 0 0,0-1 0,0 1 0,0 0 0,0-1 0,-1 1-1,-1 0 1,1 0 0,-1-1 0,0 1 0,1-1 0,0 1 0,0-1 0,0 0 0,-1 1 0,1-1 0,0 0 0,0 0 0,1 0 0,-1 0 0,2 0 0,0-1 0,0 1 0,0 0 0,0 0 1,0 0 1,0-1 0,1 1 0,-1 1 0,1-1 0,0 0-1,1 1 1,0 0 0,0-1 0,0 1 0,-1 1 0,0-1 0,0 1-1,0-1 1,0 2 0,1-1 0,1 1 0,-1-1 0,1 2 0,0-1-1,1 1 1,1 0 0,-1 0 0,1 0 0,1 1 0,0 0-1,1 0 1,1 0 0,-1 1 0,1 0 0,1 0 0,0 0 0,0 0-1,0 0 1,1 0 0,-16 3 0,1 0 0,0 1 0,0-1 0,1 1-1,0-1 1,0 1 0,0 0 0,2-1 0,-1 1 0,1 0-1,1 1 1,1-1 0,1 0 0,0 1 0,1-1 0,3 0 0,1 0-1,0 0 1,1 0-305,2 0 1,0 0 0,1-1 0,1 1 0,-15 2-1,1 0 1,2-1 0,2 0 0,0-1 0,2 0-1,5-2 1,1 0 0,1-1 0,5-2 0,1 0-1,1-2 327,-19 3 0,3-1 0,4-2 0,3-2 0,10-1 0,1 0 0,3-2 0,0 0 0</inkml:trace>
  <inkml:trace contextRef="#ctx0" brushRef="#br0">15029 6540 8567,'-24'6'0,"0"3"0,7-2 135,-2-3 0,8 3 0,3-4 0,3-5 0,8-9 0,8-12 0,10-15 0,4-14 0,7-13 0,-14 26 0,0-1 0,4-6 1,0-1-1,4-7 0,2-1 0,4-6 0,2-2 0,7-5 0,2-1 0,-11 19 0,1 0 0,2 0 0,2-3 0,1 1 1,0-1-1,2-1 0,1 0 0,0 1-88,1-2 1,1 1 0,2 0 0,1 1 0,1 0-1,2 1 1,2-2 0,1 1 0,1 1 0,0 1 0,1 0-1,0 3 1,0 1 0,0 1 0,1 1 0,-1 2 0,0 2-1,1 0 1,0 2 0,1 1 0,0 0 0,1 1 0,1 2-1,1 0 1,0 0 0,2 1 0,-1 2 0,1 0 0,0 2-1,0 0 1,1 1 0,-1 1 0,1 1 0,0 2 0,0 2-1,1 0 1,-1 1 0,1 2 0,1 0 0,1 3-1,-1 1 1,1 1-63,0 0 1,0 1 0,1 1-1,3 2 1,1 0 0,0 2-1,0 1 1,0 2 0,0 1-1,-1 1 1,0 1 0,0 0-1,0 2 1,1 1 0,-1 0 0,3 1-1,-1 1 1,1 1 0,3 1-1,-1 1 1,2 2 0,0 1-1,1 1 1,0 2 0,0 2-1,0 1 1,0 2 0,-1 2-1,0 1 1,-1 2 0,1 3 0,-1 0-1,0 3 1,-18-6 0,-1 0-1,1 2 1,-1 0 0,1 1-1,0 1 1,-1 1 0,0 0-1,0 1 1,-1 0 0,-1 1-1,1 1-24,15 9 0,0 1 1,-2 2-1,-1 3 0,-1 1 1,-1 1-1,-5-3 0,-1 1 0,-1 1 1,-2 1-1,0 1 0,-1 1 1,-1 1-1,-2 0 0,0 1 1,-2 0-1,0 1 0,-1 0 1,-3-1-1,0 1 0,-3 0 1,-3-3-1,-1-1 0,-2 1 1,-3-2-1,-2 0 0,0 0 1,10 18-1,-1 0 0,0-3 1,-1-2-1,-2-5 0,0-1 1,-2-4-1,0-1-875,-2-5 0,-3-1 0,-4-3 1,-2-1 913,18 29 0,-7-4 0,-7-6 0,-1 0 0</inkml:trace>
  <inkml:trace contextRef="#ctx0" brushRef="#br0">21384 5601 9012,'0'-9'127,"2"1"1,2 2 0,9 4-1,11 7 1,15 12 0,18 18-1,-21-9 1,2 3 0,7 8-1,2 4 1,6 6 0,1 3-42,-13-11 1,0 0 0,0 2-1,5 4 1,0 1 0,0 0 0,3 4-1,0 0 1,0 0 0,-2-1 0,0 0-1,-1-1 1,-2-3 0,0-1 0,0-2-1,-4-4 1,-1-2 0,2-1 0,17 10-1,0-3 1,0-7 0,0-4 0,-2-5-1,0-5 1,-4-3 0,0-6-1,-3-4 1,-1-4 0,-3-7 0,0-4-1,-1-7 1,-1-5 0,-1-6 0,-2-4-1,-1-5 1,-2-4 0,-5-6 0,-3-3-136,-4-4 1,-4-5 0,-3-8-1,-4-5 1,-8-7 0,-3-4-1,-1 22 1,-1-2 0,-1 0-1,-1-8 1,-1-2 0,-1-1-1,-2-6 1,-1-1 0,-1-1-1,1 16 1,0-1 0,-1 0-1,0-1 1,-1 0 0,1 0-1,0 0 1,0 0 0,1 0-1,-1 0 1,2 1 0,-1 0-1,1-16 1,0 0 0,1 2-1,2 5 1,1 1 0,1 2-1,1 8 1,1 3 0,1 1-1210,4-16 0,1 5 0,0 14 0,1 7 1258,5-9 0,7 13 0,1 15 0</inkml:trace>
  <inkml:trace contextRef="#ctx0" brushRef="#br0">15171 5132 8510,'6'-28'317,"-4"-1"0,4 1 1,-1 1-1,1 3 1,0 5-1,2 5 1,-1 6-1,-1 8 1,-5 13-1,-5 14 1,-10 17-1,-10 16 1,8-22-1,-1 1 1,-5 8-1,-1 3-214,-4 6 1,-1 3-1,-3 5 1,-1 3-1,8-17 1,0 0-1,-1 2 1,0 2-1,0 1 1,-1 0-1,0 3 1,-1 1-1,0 1 1,0 1-1,1 0 1,0 0-1,2-2 1,0 0-1,2-1 1,4-6-1,1-1 1,2-1-1,-3 14 1,4-3-1,5-12 1,2-4-1,4 23 1,14-24-1,19-21 1,24-25-140,-17-8 1,3-5 0,10-8 0,3-5 0,13-9 0,2-5 0,-18 11 0,1-1 0,0-1 0,5-4-1,1-1 1,1-1 0,3-2 0,2-1 0,1 0 0,-14 9 0,1 0 0,0 0 0,0 0 0,3-1 0,-1 0-1,1 1 1,0-1 0,2 1 0,-1 0 0,1 0 0,0 1 0,-1 1 0,1 1 0,-1 0 0,0 1 0,17-7-1,-1 1 1,0 2 0,-5 3 0,0 2 0,-1 1-3026,-3 2 0,0 1 0,-1 2 3061,-4 2 0,0 1 0,-1 1 0,-1 1 0,-1 0 0,0 2 0,-2 1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20730 8288 8275,'-49'-20'168,"3"-4"1,-6-9 0,-2-7 0,-1-7 0,26 19-1,0-3 1,-2-2 0,0-3 0,-2-5 0,0-2 0,-1-4-1,1-2 1,2-5 0,4-1 0,4-1 0,5-2-1,5 1 1,4-1 0,4 1 0,3 0 0,4 1 0,3 0-1,3 2 1,4 1 0,4 1 0,4 2 0,4 2 0,3 2-1,2 0 1,2 2 0,2 0 0,2 2 0,1 2-1,2 0-27,2 0 0,1 2 0,-4 4 0,0 0 0,0 4 0,2 2 1,0 2-1,1 1 0,1 2 0,2 2 0,1 3 0,2 1 0,0 4 1,1 1-1,-1 4 0,-1 2 0,-1 3 0,-2 3 0,35 11 0,-4 17 1,-37-6-1,-1 2 0,0 4 0,-1 3 0,0 2 0,-1 1-244,-1 3 0,-3 1 0,-4 1 0,-4 2 0,-1 4 1,-3 0-1,-3 3 0,-2 1 0,-2 0 0,-2 1 1,-2 0-1,-3 0 0,-3-3 0,-3-1 0,-4-1 1,-3-2-1,-6 0 0,-3 0 0,-5 1 0,-4-1 1,-6 1-1,-3-2 0,-6 2 0,-3-2 0,-3-2 0,-3-1 273,-2-1 0,-1-2 0,-1-1 0,-2-1 0,0 0 0,-2-1 0,1-3 0,-1-2 0,4-3 0,2-4 0,7-5 0,2-4 0,-26 0 0,19-17 0,9-14 0,9-16 0,2-14 0,5-14 0,2-11-1018,13 32 0,2-2 1,2 1-1,3 0 0,5-3 1,3 1-1,5 3 1,3 2 847,26-29 0,10 7 0,10 5 0</inkml:trace>
  <inkml:trace contextRef="#ctx0" brushRef="#br0">20744 10904 8335,'-46'-24'303,"4"1"1,2-3-1,-2-7 1,-4-6-1,-5-7 1,-6-8-1,29 25 1,-1-2-1,1-1 1,1-1 0,2 0-1,1 0 1,-19-33-1,12 1 1,10 3-1,10 7 1,7 3-1,4 3 1,6-2-88,8 1 1,10-2 0,15-7 0,13-1-1,-20 29 1,1-1 0,4 0 0,0-1 0,3 0-1,1 0 1,1 0 0,0 1 0,1 1 0,1 2-1,0 1 1,2 2 0,0 3 0,2 2 0,2 2-1,0 3 1,0 4 0,-1 2 0,0 4 0,-1 3-415,-3 3 1,-2 5 0,28 15 0,-4 21-1,-7 10 1,-32-22 0,-2 3 0,-2 2-1,-3 2 1,-3 1 0,-4 2 0,-4 1 0,-3 0-1,-3 2 1,-3 0 0,-3 1 0,-2 1-1,-4 0 1,-3 0 0,-4 2 0,-3-2-1,-4 0 1,-2-1 273,-3-1 0,-3-2 0,-4 3 0,-3 0 0,-5-1 0,-3 1 0,-3 3 0,-2 0 0,-4 0 0,-1-1 0,-2-1 0,-1-3 0,-1-2 0,1-3 0,2-3 0,0-3 0,3-4 0,1-3 0,6-4 0,1-3 0,-31 1 0,21-17 0,17-19-478,14-17 0,7-24 0,4-18 0,9 35 0,3-1 402,4-3 0,4 0 0,7-5 0,6-1 0,10 0 0,-1-1 0</inkml:trace>
  <inkml:trace contextRef="#ctx0" brushRef="#br0">21540 10179 12963,'41'0'145,"7"0"0,20 2 1,-27 0-1,1 0 1,8 2-1,2 0 1,6 1-1,2 0 1,4-1-1,2 1 1,1 0-1,1 0 1,0-1-1,0 0 1,-2-2-1,-1 0 1,-2-1-1,-1 0 1,-3-1-1,-2 1 1,-5 1-1,0 0-1199,-6-1 1,-2 2 0,30 8 0,-17-1-1,-13 2 1054,-15 3 0,-10-1 0,-5 0 0</inkml:trace>
  <inkml:trace contextRef="#ctx0" brushRef="#br0">22493 9909 8473,'-6'-8'440,"7"2"1,5 6 0,17 0-1,15 0 1,14 1 0,12 4 0,12 4-1,-36-2 1,1 1 0,1 0 0,0 1-1,-2 1 1,0 1 0,0-1 0,-1 2-508,35 13 0,-20 7 0,-13 2 0,-14 3 1,-13 4-1,-11 4 0,-12 8 0,-15 2 0,-12 3 1,-12 6-1,21-30 0,-2 1 0,-4 3 0,-1 0 1,-2 1-1,0-1-289,-2 1 0,0 0 0,0-4 1,1-1-1,5-3 0,0-2 1,-24 23-1,15-9 356,16-8 0,30-31 0,19-7 0</inkml:trace>
  <inkml:trace contextRef="#ctx0" brushRef="#br0">23716 10932 8473,'-21'0'147,"-3"0"0,-2 0 0,-4 0 0,-4 0 0,-5 0 1,-7-1-1,-8-4 0,-4-4 0,-7-6 0,-3-5 0,-3-9 1,2-8-1,34 15 0,2-2 0,-1-2 0,1-2 0,1-1 1,0-2 170,-1-1 1,4-2 0,5-1 0,4-1 0,2-1 0,4-1-1,-3-39 1,14-2 0,6 37 0,5 0 0,3-1 0,4 1 0,5-2-1,3 1 1,3 1 0,2 0 0,3 1 0,1 0 0,3 1 0,1 0-1,3 0 1,3 1 0,2 0 0,2 2-379,1 1 0,2 2 0,3 4 0,0 2 0,0 4 0,1 4 1,-2 2-1,0 2 0,0 5 0,-1 4 0,0 3 0,-2 4 0,0 5 1,-2 5-1,-3 5 0,-3 4 0,-2 5 0,-3 4 0,-3 4 1,-2 3-1,-3 2 0,-2 2 0,-3 2 0,-3 1 0,-3 2 0,-4 1-150,-3-1 1,-2 0 0,-2-2-1,-2-2 1,-4 1 0,-1-1 0,-2 1-1,-3 0 1,-4 0 0,-4 0 0,-4 1-1,-4-2 1,-6 1 0,-4-3 0,-5 2-1,-4-1 1,-5 1 0,-3-1 0,-4 3-1,-1-2 1,-1 1 0,-2-1 0,2-2-1,-1-2 193,3-3 1,0-4 0,6-5 0,2-4-1,3-5 1,2-3 0,-30 2 0,14-15-1,16-18 1,14-19 0,13-18 0,9-11-1,11-9 17,1 36 0,4 1 0,6-2 0,4 1 0,1-2 0,0-1 0</inkml:trace>
  <inkml:trace contextRef="#ctx0" brushRef="#br0">24313 10293 8375,'1'8'383,"6"-4"0,8-2 0,14-2 0,14-2 0,15-1 0,18-3 0,-30 3 0,3 0 0,5-1 0,2 0 0,5 0 1,1 1-1,4-1 0,0 0 0,2 1 0,1 0-382,1 0 1,1 0 0,0 0-1,0 1 1,-1 1 0,0 0-1,-1 0 1,0-1 0,-4 0-1,-1 0 1,-3 0 0,-2 0 0,-4 1-1,-2-1 1,-4 1 0,0-1-1,-5 0 1,-1-1 0,34 0-1,-14 3 1,-14 3 0,-16 4-1,-12 1-7544,-10 3 7543,-11-5 0,-14 7 0,-8-6 0</inkml:trace>
  <inkml:trace contextRef="#ctx0" brushRef="#br0">25578 9795 8375,'-22'-14'567,"3"0"0,3 1 1,2 2-1,0 3 0,0 2 1,-1 3-1,4 1 0,7 2 1,10 2-1,10 1-423,7 2 0,12 1 1,8-1-1,7 4 1,7 4-1,3 1 1,2 0-1,-2 2 1,-2 3-1,-4 6 1,-7 5-1,-9 5 1,-9 1-1,-10 5 1,-10 5-309,-6 6 1,-22 4 0,-12 0 0,-17 3 0,18-29 0,-3 0 0,-4 2 0,-2 1 0,-3 0 0,-2 0 0,-3 2-1,-1-1 1,0 0 0,1-1 0,0-1 0,1-1 0,2-3 0,1-1 0,2-2 0,0-1-24,2-1 0,2-2 1,-17 9-1,16-9 0,21-15 1,22-15-1,15-13 187,12-10 0,10-4 0,9-7 0</inkml:trace>
  <inkml:trace contextRef="#ctx0" brushRef="#br0">25791 9639 8375,'8'-7'700,"0"1"0,-5-5 1,4 3-1,-1 3 0,0 9-456,-3 8 1,4 10-1,-2 11 1,-1 7-1,1 7 1,0 10-1,-2 8 1,-1 6-1,-2 5 1,0-35-1,0 0 1,0 2-1,0-1 1,0 2-1,0-1 1,-1-1-1,0-2 1,-2 39-513,-2-4 1,-4-8 0,2-5 0,1-7-1,0-12 1,2-10 0,3-11 0,2-6 0,4-6-1,3-7 371,0-6 1,5 1-1,-4-4 1,5 1-1,4-1 1,2-1-1,2-1 1,4 1-1,0-5 1,4 0-1,4-2-54,4-1 1,9 1 0,5 0 0,5 1 0,5 2 0,6 3 0,3 2 0,1 3 0,-4 1 0,-3 2 0,-5 0 0,-2 0 0,-4 0-251,-6 0 1,-7 5 0,-13 1 0,0 2 0,-1 3 0,-3 0 0,-5 0 0,-3-3-1,-4 0 1,-1-1 362,-1-1 0,-7-3 1,2-9-1,-4-9 1,-1-8-1,0-9 1,0-7-1,0-9 0,0-9 1,0-7-117,0-6 1,0-7 0,-1-4 0,0 39 0,-1-1-1,-1-1 1,-1-1 0,1 1 0,0 0 0,-1 2 0,0 0-1,-4-34 1,-1 9 0,-1 5 0,2 7 0,2 7 0,1 10 11,-1 7 0,3 9 1,-7 1-1,-1 4 1,-1 1-1,-3 3 0,1 1 1,0-1-1,-2-1 1,-3 1-1,-4 2 1,-4 2-167,-2-2 1,-5 3 0,-6 0-1,-6 1 1,-6 4 0,-5 3 0,-6 5-1,-8 6 1,31-2 0,-1 1-1,-1 3 1,-1 1 0,0 1 0,1 2-1,2-2 1,2 1 0,-30 14-384,12-1 0,7-7 1,11-3-1,9-5 0,15-6 491,19-8 0,18-13 0,14-9 0</inkml:trace>
  <inkml:trace contextRef="#ctx0" brushRef="#br0">27028 10179 8375,'15'0'184,"-1"-5"1,0-1 0,2 0 0,4-2 0,9 1 0,10 1 0,12 1 0,12 1-1,11-1 1,-30 3 0,1 1 0,5 0 0,1 0 0,4 2 0,2 0 0,1 0 0,-1 1-1,2 1 1,-1 0-109,1 1 0,1 0 0,3 1 0,0 0 0,3 1 0,-1 0 0,-1 0 0,0-1 0,-1-1 0,1 0 0,0 0 0,1 0 0,3 0 0,2 0 0,0 0 0,0 1 0,0 1 0,-1-1 1,-4 1-1,0 1 0,-3 1 0,-1 0 0,-3 0 0,-1 1 0,-1 1 0,-1 1 0,-3 0 0,-2 1-57,-1 2 0,-1-1 0,-2 1 1,-1 1-1,-2-2 0,0 1 1,-1-1-1,1-1 0,0-1 1,-1 0-1,0 0 0,0 0 1,-2-1-1,-1 1 0,31 9 0,-12-2 1,-9-3-1,-5 0 0,-4-1-158,-7 0 1,-6-1 0,-13-2-1,0-3 1,0 0 0,1-2-1,-1 0 1,0-3 0,0-1-1513,1-2 0,-1 0 1,-2 1 1650,-2 4 0,-4 3 0,-6 6 0</inkml:trace>
  <inkml:trace contextRef="#ctx0" brushRef="#br0">30469 10023 8194,'-36'-8'376,"-1"-3"0,7 4 1,4-1-1,8-3 1,10-1-1,7-3 1,2 1-1,4 0 0,4 1 1,6 4-1,5 3-284,9-1 1,2 6-1,10-4 1,5 3-1,5 4 1,7 3 0,5 4-1,2 4 1,-2 3-1,-1 4 1,-2 7-1,-3 6 1,-5 4 0,-6 4-249,-10 4 0,-9 1 0,-19 8 0,-10 3 0,-14 4 0,-15 3 0,-17-1 0,19-32 0,-3-1 0,-5 2 0,-2-2 0,-5 2 0,-2-1 0,-4 1 0,-1-1 0,-3 1 0,-1 0 0,0-3 0,-1 0 0,3-2 0,0 0 146,5-3 0,2-1 0,3-1 0,4-1 0,-20 15 1,20-9-1,21-11 0,21-10 0,13-4 0,8-4 0,3-3 1,1-4 9,1-4 0,12-7 0,3-2 0</inkml:trace>
  <inkml:trace contextRef="#ctx0" brushRef="#br0">2872 3910 8500,'-6'-15'426,"0"1"-1,-5 0 1,3 0 0,2-1 0,4 1 0,7 2 0,7 1 0,7 1 0,5-1 0,4-2-373,4-1 0,6 5 0,-3 1 0,-1 1 0,1 4-53,-3 2 0,4 1 0,0 0 0</inkml:trace>
  <inkml:trace contextRef="#ctx0" brushRef="#br0">2986 4151 12830,'-5'10'552,"-1"-2"0,0-1 1,-1 1-1,4 5 1,2 4-1,1 7 0,0 5 1,1 5-1,2 9 1,2 7-1,-2 6-628,-1 1 0,-2-1 0,2 0 0,1-3 0,1-4 0,1-4 20,1-9 1,2-4-1,7-4 1</inkml:trace>
  <inkml:trace contextRef="#ctx0" brushRef="#br0">3271 4265 18464,'6'14'66,"0"7"1,5 4 0,-1 7 0,1 7-1,0 7 1,0 4 0,-3 1 0,0-5 0,-2-5-1,0-6 1,-1-5 0,0-8 0,0-8-213,-2-9 0,0-15 1,2-18-1,2-10 0,3-8 1,-1-8-1,2-4 0,2-4 1,1 2-1,1 5 1,-1 6-1,2 9 0,1 9 209,2 9 1,0 6 0,-5 8 0,0 8 0,-1 10 0,-2 7 0,-2 8 0,1 5 0,-2 5 0,-2 1 0,-1 5 0,0 5-395,-2 6 1,-2-1-1,-1 1 1,0 2 0,0 1-1,-1-1 1,-2-5 0,-2-8 389,2-5 0,1-3 0,2-4 0</inkml:trace>
  <inkml:trace contextRef="#ctx0" brushRef="#br0">3853 4293 11907,'2'-6'298,"1"6"1,4 8 0,-1 8 0,2 7 0,-2 11 0,2 8 0,0 10 0,1 12 0,1 7 0,-1 6-387,2 2 1,-7-39 0,0 1 0,0 0 0,0 1 0,4 37 0,-2-8 0,1-9 0,-4-10 0,-2-9 0,-1-13 0,0-14 0,0-16 1,0-18-1,0-10 1,0-10-1,0-8 1,0-8 0,-1-6-1,-4-6 1,-4-4-1,-2-2 1,-1-2-1,5-2 1,0-2 119,5 37 0,1 0 0,1-28 0,5-6 0,6 11 0,6 8 0,7 7 0,1 7 0,1 5 0,-4 11 0,0 10 1,-2 9-1,1 6-51,-4 1 1,-1 1 0,-2 6 0,0 7 0,-1 8 0,-2 5 0,-3 3 0,-2 3 0,-2 5 0,-4 5 0,-5 4 0,-5 5-149,-2 4 0,-7-1 0,-2-3 0,1-5 0,-2-2 0,1-4 0,2-5 0,5-8 141,3-7 0,14-31 0,-2-7 0</inkml:trace>
  <inkml:trace contextRef="#ctx0" brushRef="#br0">4294 4208 8703,'0'14'363,"0"0"0,0 2 0,0 3 1,0 7-1,0 5 0,0 9 0,2 4 1,1 3-1,3-1 0,2-3 0,5-7 1,4-8-1,5-9 0,2-8-632,0-6 0,4-11 1,5-10-1,-1-12 1,-4-13-1,-2-10 1,-4-4-1,-2-2 1,-2 2-1,-3 2 1,-2 6-1,-3 1 1,-6 4 469,-2 4 1,-2 1-1,0 22 1,-2 8-1,-1 15 1,-2 13-1,1 7 1,-1 7-1,0 6 1,2 5-245,1 0 1,1 4 0,-2 1 0,-2 1 0,2-3-1,3-5 1,5-8 0,6-6 0,4-8 0,6-7 42,1-9 0,2-11 0,4-3 0</inkml:trace>
  <inkml:trace contextRef="#ctx0" brushRef="#br0">4792 4137 8437,'8'0'131,"0"5"1,-5 1 0,3 0 0,4 1-1,4-4 1,5-2 0,4-1 0,7 0-1,7 0 1,5-1 0,4-4 0,2-3-132,-3 0 0,0-11 0,-3 4 0</inkml:trace>
  <inkml:trace contextRef="#ctx0" brushRef="#br0">5048 3824 8437,'-14'7'192,"1"2"0,2 10 0,1 5 1,1 4-1,-1 8 0,2 12 1,2 12-1,1 11 0,1 8 1,1-36-1,1 1 0,0 1 1,1 1-1,0 2 0,0-1 1,2 0-1,0-1 0,1-1 1,1-1-1,4 35-192,1-13 0,11-9 0,-3-14 0</inkml:trace>
  <inkml:trace contextRef="#ctx0" brushRef="#br0">2474 3554 18974,'-9'-9'-488,"-1"1"0,1 0 0,-1 2 0,3 1 0,2 6 855,6 7 0,1 13 0,7 7 0,2 10 0,2 8 0,1 8 0,1 6 0,-1 8 0,2 7 0,-8-33 0,1 2 0,1 2 0,0 2 0,1 5 0,-1 0 1,1 4-1,-1 2 0,-1 1 0,-1 1 0,0-1 0,-2 0-350,-1-1 0,0-1 0,1-4 1,0 0-1,-2-4 0,0-1 1,0-4-1,0-3 0,2 28 1,-1-14-1,1-10 0,1-6 0,-1-9 1,-1-4-1,0-5 0,1-1-151,2-4 0,-3-1 0,2-2 0,1-1 0,0-2 0,3-3 0,2-2 0,1-3 123,0-1 0,-4-2 1,-1 0-1,2 0 1,2 0-1,3-2 1,1-1-1,4-2 1,1 1-1,5-1 0,3 0 1,4 2-1,3 1-11,2 2 0,4-4 0,3-1 0,3 2 0,3 0 0,5-1 0,4-2 0,3-2 0,0-1 0,1 1 0,3 2 0,3 1 29,5 0 0,-2 0 1,5 4-1,-1-2 1,-3-2-1,1 2 0,0-1 1,0 1-1,0-3 1,1-2-1,2-3 1,-39 5-1,1-1 0,36-5-54,-6 2 1,0-4 0,-6 1-1,3-4 1,0 0 0,0 1-1,-7 3 1,-4 2 0,-6 3-1,-2 0 1,-5 2 0,-6 0-250,-10 3 0,-1 1 0,-8 2 0,-1 0 0,-3 0 0,0 0 0,-1 0 349,0 0 1,-8 0-22,-6 0 1,0-6-1,-6-4 1,1-2-1,1-4 1,0-2-1,3-1 1,2 1-1,3-3 1,2-3-315,2-3 0,-4-3 0,6-3 0,-1-5 0,1-4 1,-2-6-1,0-5 0,0-9 0,1-9 0,1-8 1,-6 37-1,1 0 0,0 0 0,1-1-78,0 0 1,1 1 412,0-1 1,0 0 0,0 1 0,0-1 0,0 2 0,0 0 0,8-35 0,-3 11 0,-2 12 0,-6 12 0,-2 11 0,-2 9 0,-2 5 0,-2 4 0,-6 2 0,-2 4 0,-3 1 0,3-1 0,1-1 0,1 1 0,-1 1 0,-1 1 0,-3-3 0,1 1 0,0 0 0,0 1-53,-1-1 1,1 4-1,0-4 1,0 1-1,-2 0 1,-3 2-1,-5 1 1,-4 2-1,-7 0 1,-8 2-1,-9 3 1,-9 4-1,-12 5-38,32-4 1,-2-1-1,-7 0 1,-2-2 0,-6 3-1,-1-1 1,-4-1 0,-1-2-1,-5 0 1,-2-1-1,-4 0 1,-2-2 0,23 0-1,0 0 1,-1-1 0,1 0-1,-1 0 1,0 1-1,1-1 1,-1 1 0,1-1-1,-22 2 1,1-1 0,4 0-1,1 0 206,6-1 0,0-1 0,3 0 1,1 0-1,4-1 0,3 0 0,2 0 1,2 0-1,6 0 0,2 0 0,-27 0 1,15 0-1,12 0 0,9 1 1,10 4-1,6 5 0,7 4-6908,4 5 6739,16-3 0,-2 10 0,12-3 0</inkml:trace>
  <inkml:trace contextRef="#ctx0" brushRef="#br0">5645 4279 22530,'14'-6'238,"8"4"1,7-4 0,7 0 0,7-4-1,4-3 1,5 1 0,5 1 0,5 1-1,6-1 1,4 0 0,6 0 0,1 2 0,-38 4-1,0 0 1,0 1 0,0 0 0,1 2-1,0 0-338,0 1 0,1 0 1,-1-2-1,0 0 1,5-1-1,0 0 1,2-1-1,-1 0 1,1 1-1,0-1 1,1-1-1,-1-1 1,1 0-1,-2-2 1,-1 0-1,-1-1 0,-2 2 1,-2-1-1,35-8 1,-6-1-1,-6 1 1,-10 3-1,-12 4-2199,-13 4 0,-9 3 0,-14 7 2309,-7 6 0,-12 9 1,-10 3-1</inkml:trace>
  <inkml:trace contextRef="#ctx0" brushRef="#br0">8105 3455 8534,'0'-29'332,"-5"2"1,0 2 0,2 3 0,1 1 0,4 6 0,4 4 0,7 7 0,6 9 0,1 11 0,2 11-1,-1 11 1,1 7 0,-1 11 0,-1 9 0,-2 10 0,-11-34 0,0 0-203,-2 2 1,-1 0 0,0-1 0,-1 1 0,-3 0 0,0-1 0,0 0 0,0 0 0,0 36 0,0-12-1,0-16 1,0-13 0,-2-15 0,-1-13 0,-2-13 0,2-14-90,1-7 0,4-10 0,4-4 0,7-6 0,6-4 1,3 1-1,3-1 0,2 4 0,2 7 0,-3 10 1,0 9-1,-3 8-182,3 6 0,1 12 1,-1 8-1,-2 12 1,-5 11-1,-5 8 1,-4 6-1,-6 3 1,-2 2-1,-4 0 1,-2 0-1,-6-2 0,-2-3-671,-3-4 1,3-10 0,1-5-1,3-5 1,1-4 811,4-5 0,-5-3 0,1-2 0</inkml:trace>
  <inkml:trace contextRef="#ctx0" brushRef="#br0">7877 3170 8534,'-8'-1'728,"2"-2"1,1-1 0,0 6 0,2 6 0,2 6-639,1 5 0,4 9 0,3 14 0,-1 6 0,2 13 0,-2 8 0,-2-29 0,0 2 0,-1 5 0,0 1 0,1 5 0,-1 1 0,-1 5 0,1 1 0,-1 1 0,0 1 0,1 0 0,1-1 0,-1-1 0,0-1 1,1-1-1,0-1-97,0 0 1,0 0 0,-2-2-1,0-1 1,3-4 0,0-2-1,0-7 1,1-2 0,7 26-1,1-13 1,0-9 0,0-10-1,0-9 1,-1-9 0,-2-5-1,-3-2 396,-2 0 0,4-7 1,-4 1-1,0-7 1,2-3-1,0-3 1,3-1-1,2-4-206,1-3 1,5 1 0,2-4 0,2 2 0,6 2 0,4 3 0,3 2 0,4 2 0,2 3 0,6 2 0,4 3 0,3 1-452,2 2 0,5 0 1,1 0-1,2 0 1,1 0-1,0 0 1,-1 0-1,-3 0 1,-7 0-1,-6 0 1,-5 0-1,-1-2 205,0-2 1,-12 0-1,-4-3 1,-5-1-1,-4 0 1,-4-3-1,-5-2 1,-4-1 0,-3 0-1,-2-1 1,0 1 252,0 0 1,0-7-1,0-2 1,1-6 0,2-4-1,2-5 1,0-4-1,1-4 1,2-3 0,1-2-1,1-4 1,1-3-112,2-4 1,-1 0 0,-1 5 0,-3 1 0,-1-1 0,-4 0 0,-2 0 0,-1 2 0,-3 1 0,-5 2 0,-6-2 0,-3 0-15,-4 2 0,4-1 0,-5 5 0,1 2 1,4 2-1,1 5 0,2 6 0,-1 9 0,0 8 1,-3 7-1,-2 4 0,-4 3-117,-6 2 1,-5 0-1,-9 2 1,-5 1 0,-8 3-1,-9 2 1,-12 2 0,34-6-1,-2 0 1,-4-1-1,-2 0 1,-3 0 0,-1 0-1,0 2 1,0 0 0,1 0-1,1 1-189,2-2 0,0 1 1,2 3-1,0 0 0,3-2 1,1-1-1,3 0 1,1 1-1,-33 7 0,14-1 1,13 1-1,12-2 1,8-3-1,7-2-5167,12-3 5408,9-1 0,27 4 0,3 2 0</inkml:trace>
  <inkml:trace contextRef="#ctx0" brushRef="#br0">8673 4791 15042,'0'-43'549,"0"7"1,0 4-1,0 7 1,0 6 0,0 6-1,2 9 1,1 10 0,3 10-1,1 9 1,1 7 0,-2 7-422,0 7 1,5 12 0,-3 14 0,0 7 0,-5-37 0,0 1-1,0 2 1,-1 1 0,1 4 0,-1 2 0,0 2 0,-1 2 0,0 2-1,0 1 1,-2 0 0,0-1 0,-1-2 0,-1 0 0,-1-3 0,-1-2-1,-1-4 1,1-2-2177,-5 34 0,4-19 1,6-27 1707,0-22 0,6-17 0,2-23 0</inkml:trace>
  <inkml:trace contextRef="#ctx0" brushRef="#br0">8389 5644 8526,'0'-21'448,"0"-2"1,0-3 0,0 3 0,0 4-1,1 6 1,4 10 0,5 12 0,2 14 0,4 8-291,3 7 1,-3 9-1,4 7 1,-1 8-1,2 9 1,-11-32-1,0 1 1,2 1-1,-1 2 1,-1 0-1,0 0 1,1 1-1,0-1 1,0 0-1,0 0 1,2-3-1,1-1 1,16 30-1,5-14 1,0-18-303,-1-18 1,6-26 0,-1-18 0,7-18 0,5-18 0,-25 23 0,0-3 0,1-4 0,0-2 0,1-2 0,1 0 0,1-1 0,1 1 0,1 0 0,1 1 0,-1 3 0,1 2 0,-3 5 0,0 3 0,20-20-773,-9 16 0,-12 20 0,-12 11 0,-6 11 916,-6 11 0,-3 13 0,-2 9 0</inkml:trace>
  <inkml:trace contextRef="#ctx0" brushRef="#br0">4394 5360 9884,'-10'-8'573,"1"3"1,-1 5-1,1 6 1,-2 8 0,-3 12-1,-5 12 1,-5 15 0,-6 18-1,11-27 1,0 2 0,-4 9-1,-1 1 1,-5 8-1,-1 2 1,-3 5 0,-2 1-783,11-22 0,-1 0 0,0-1 0,-12 19 0,0-2 1,4-7-1,2-3 0,5-7 0,0-4 0,-10 21 1,15-30 208,17-26 0,8-31 0,11-23 0</inkml:trace>
  <inkml:trace contextRef="#ctx0" brushRef="#br0">3640 5217 8458,'0'-14'718,"0"5"1,0 2 0,2 7 0,2 11 0,8 13 0,7 12 0,9 15 0,8 12-1,-14-24 1,1 1 0,2 6 0,2 3-662,3 7 0,1 2 1,3 7-1,0 4 1,-10-18-1,0 2 0,-1-1 1,1 1-1,-1 1 1,0-1-1,-2-2 0,1 1 1,-2-2-1,8 19 1,-2-2-1,-5-8 0,-1-1 1,-3-8-1,-1-1 1,-3-4-1,-1-3 1,10 31-1,-4-15 0,-2-17 1,-1-14-1,3-13-9888,1-7 9659,0-6 0,-5-20 1,0-4-1</inkml:trace>
  <inkml:trace contextRef="#ctx0" brushRef="#br0">8019 6938 9443,'0'-15'338,"0"6"1,0-1 0,2 1 0,4-1 0,8 3 0,8 0 0,7 4 0,6 0-1,7 0-342,9-2 1,4 0-1,0 5 1,-4 0-1,-8 2 1,-9 3 0,-5 4-1,-7 5 1,-8 5-1,-7 5 1,-9 4-1,-8 7 1,-10 6 0,-10 8-172,-8 6 1,-8-1-1,-3 9 1,24-31-1,0 0 1,-1-1-1,0 1 1,-23 26-1,6-10 141,8-12 1,24-31 0,6-9 0</inkml:trace>
  <inkml:trace contextRef="#ctx0" brushRef="#br0">8588 6625 8428,'-6'8'206,"-2"4"1,-6-2-1,-1 4 1,1 5-1,0 6 1,-2 10-1,-1 11 1,-2 12-1,1 9 1,3 5-1,2 1 1,3 0-1,6-5-268,2-7 0,4-1 0,2-16 0,6-6 1,3-9-1,1-7 0,0-5 0,0-3 62,0-4 0,1-4 0,-1-6 0</inkml:trace>
  <inkml:trace contextRef="#ctx0" brushRef="#br0">8190 6667 8389,'-13'-1'261,"2"-2"0,2-2 0,1 3 1,5 7-1,9 11 0,10 11 1,7 11-1,4 9 0,2 10 1,-1 9-1,2 9 0,-14-36 0,0 1 1,0 0-1,1 0 0,-2-1 1,0 0-1,12 35-418,-3-5 0,-6-15 1,6-8-1,0-16 1,0-16 156,-1-12 0,1-28 0,4-12 0</inkml:trace>
  <inkml:trace contextRef="#ctx0" brushRef="#br0">8730 6710 8389,'-20'6'356,"4"-2"1,-3 5 0,1 2 0,1 5 0,-3 8-1,-3 12 1,-2 13 0,-3 17 0,11-26 0,1 2-1,-3 8 1,0 2 0,-2 5 0,-1 2 0,-1 6-1,-1 2-190,-2 3 1,-1 0 0,0-1-1,-1 0 1,0-5 0,-1-1-1,1-3 1,-1-1 0,2-4 0,-1-1-1,3-5 1,1-2 0,4-7-1,2-2 1,-5 15 0,13-24-1,13-23-166,10-20 0,11-19 0,-2-18 0</inkml:trace>
  <inkml:trace contextRef="#ctx0" brushRef="#br0">9171 7393 8308,'-8'6'658,"-3"-3"0,6 6 1,0 4-1,1 6 1,-1 13-1,2 13 1,0 19-1,-1 15 1,2-33-1,0 2-706,0 5 0,1 0 1,-1 2-1,2 1 1,0-2-1,2-1 0,-1-3 1,2-2-1,1-5 1,2-2-1,6 28 1,4-15-1,3-14 0,5-18 1,1-13 47,-1-7 0,3-9 0,-5 0 0</inkml:trace>
  <inkml:trace contextRef="#ctx0" brushRef="#br0">9100 4236 8636,'-14'0'224,"-1"0"0,1 4 0,2 4 1,2 9-1,5 8 0,4 10 0,1 6 1,1 8-1,2 8 0,4 6-179,1 2 0,-4-2 0,6-6 0,-1-2 0,1-3-46,-1-4 0,1-10 1,4-4-1</inkml:trace>
  <inkml:trace contextRef="#ctx0" brushRef="#br0">9654 3910 9347,'-9'-8'686,"1"1"0,3 3 0,7-1 1,7 2-456,9 1 0,5 7 0,12 1 0,9 2 0,13 3 0,11 0 0,9 0 0,-35-6 0,0-2 0,4 1 0,1-2 0,3 1 0,0-1 0,3 1 0,1-1 1,1 0-1,-1 1 0,1-1 0,-1-1 0,-3-1 0,-1 0 0,-3-1 0,-2-1-668,-3 0 1,-2-1 0,31-7 0,-12 4 0,-10 0 0,-13-2-1,-9 2 1,-8-2 0,-5 0 414,-4-3 0,-23-2 0,-11-1 0</inkml:trace>
  <inkml:trace contextRef="#ctx0" brushRef="#br0">10834 3540 8440,'-14'0'535,"5"-2"0,2-1 0,7-2 1,11 4-1,13 4 0,11 6 0,9 4 1,5 1-489,5 1 0,3-1 0,3 2 0,1 1 0,-1 3 0,-4 1 0,-7 1 0,-10 0 0,-7 2 0,-12 1 1,-7 2-1,-10 3 0,-9 2 0,-13 4 0,-14 7-93,-12 7 1,-7 10 0,22-28-1,-1-1 1,-2 1 0,1 0 0,-1 0-1,-1 0 1,3 0 0,-1 0 0,2-1-1,0 1 1,-22 26 0,8-6 0,14-11-3662,12-11 3234,17-20 0,14-18 473,5-16 0,1-9 0,-4-3 0</inkml:trace>
  <inkml:trace contextRef="#ctx0" brushRef="#br0">11915 3156 8371,'0'-9'237,"0"-1"0,-2 5 0,1-3 0,1 4 0,6 7 0,5 11 0,5 15 0,1 13 0,2 12 0,-1 9 0,-3 5-67,0 5 1,-8-33 0,0 0-1,7 39 1,-1 0 0,-4-5 0,-4-7-1,-3-12 1,-2-9 0,0-10 0,0-9-106,0-14 0,-7-16 0,-1-18 0,-1-1 0,1-5 0,2-5 1,2-5-1,3-5 0,2 0 0,6-1 0,5 0 0,7 1-161,3-1 1,2 12-1,5 5 1,-1 9-1,2 9 1,2 6-1,1 9 1,-2 7-1,-1 10 1,-3 7-1,-1 7 1,-6 5-94,-4 4 0,0-3 1,-12 5-1,0-1 0,-3-2 1,-1-4-1,0-4 1,0-3-1,2-5 0,1-5 1,3-7 188,2-7 0,2-5 0,4-6 0</inkml:trace>
  <inkml:trace contextRef="#ctx0" brushRef="#br0">12697 3924 8248,'0'-8'194,"0"-5"1,1 5 0,3-1-1,2-1 1,2 1-1,3 1 1,3 3 0,5 4-1,5 1 1,3 0 0,-1 1-1,0 4 1,-4 4 0,-2 6-189,-2 4 0,-4 3 1,-5 6-1,-4 1 0,-5 1 1,-5 1-1,-6 4 1,-6 0-1,-8-1 0,-5 0 1,-5-3-1,0-1 0,-1-3 381,0 0 0,6-11 1,0-4-1,6-4 1,5-6-1,9-5 0,14-5 1,13-2-661,8 1 0,12 4 0,4-3 0,6 0 0,4 2 0,4-2 0,2 2 0,1-1 1,-4 4-1,-5 2 0,-10 1 273,-9 0 0,-1 6 0,-7 2 0</inkml:trace>
  <inkml:trace contextRef="#ctx0" brushRef="#br0">11545 2985 10273,'0'-22'543,"-6"0"0,-4 6 0,-2 2 0,-1 9 0,2 12 0,2 15-436,-2 13 0,3 6 1,-2 16-1,1 7 1,1 11-1,5-33 1,1 1-1,1 4 1,1 1-1,-1 4 1,2 2-1,-2 4 1,2 2-1,-1 6 1,1 1-1,1 3 0,1 0 1,1 2-1,1-2 1,1-3-1,1-1 1,0-5-1,0-2 1,0-7-1,0-1 1,1-6-1,0-2-240,11 35 0,-3-25 1,3-10-1,-5-11 0,-3-9 1,-1-4-1,1-3 0,1-3 1,3-4-1,-1-4 0,0-3 1,2-2-1,3 0 222,4 0 0,11 0 0,5-2 0,7-1 0,8-4 0,4 0 0,4-3 0,-1 1 0,4 1 0,8 0 0,-33 5 0,2-1 0,3 1 0,0-1-113,1 0 1,1 0-1,0-1 1,1 0 0,1-2-1,1 0 1,1 0-1,0 0 1,0 0 0,0 0-1,1 0 1,-1 1 0,-2 0-1,0 1 1,-3 1-1,-1 0 1,-2 0 0,-2 0-1,37-2 1,-10-1 0,-10 4-1,-12 2-260,-10 1 0,-11 4 1,-2 1-1,-6-3 0,-8-7 642,-7-9 0,-7-7 0,2-7 0,-2-2 0,2-3 0,0-5 0,0-3 0,-2-4 0,2-2 0,1-5 0,2-3 0,0-4-372,0-2 1,-1-6-1,-2-7 1,-4-2-1,-1 2 1,-4 0-1,-6-1 1,7 37-1,-1-1 1,-2 0-1,-1-1 1,0 0-1,-1 0 1,-1-1-1,-1 1 1,1 1-1,-1 1-98,-17-35 1,1 5-1,2 14 1,-1 8 0,1 13-1,1 13 1,-2 9 0,-7 6-1,-7 3 1,-10 4 0,-10 4-1,-7 7 62,34-5 0,0 1 0,-6 4 0,-2 0 0,-3-1 0,-2-1 0,-5 2 0,-1 0 0,-3 0 0,-1-1 0,0-1 0,-2-2 0,2 1 0,-1-2 0,-1-2 0,0-1 0,1-1 0,2 0 0,1-3 0,3-1 0,7-1 0,3-1-418,5-2 1,3-1 0,-15-2-1,22 3 1,16 4 467,15 4 0,12 4 0,18 6 0</inkml:trace>
  <inkml:trace contextRef="#ctx0" brushRef="#br0">12754 4350 14037,'0'-14'688,"-5"5"0,-1 1 0,-1 0 0,-1 1 0,2 3 0,0 7 0,3 13 0,1 17 0,2 19 0,0 17 0,0-26 0,-1 1-741,-2 6 0,1 3 1,1 9-1,0 4 1,-2 9-1,0 3 1,1-24-1,0 1 1,0 0-1,-1 2 1,0 0-1,1 0 1,-1-1-1,-1-1 1,1 0-1,-2 24 1,1-2-1,-1-6 0,0-3 1,1-6-1,0-4 1,2-7-1,0-4 1,0 29-1,2-24 1,2-20-275,2-16 1,4-9 0,6-7-1</inkml:trace>
  <inkml:trace contextRef="#ctx0" brushRef="#br0">12100 5473 8211,'0'-14'322,"0"0"0,1 1 0,4 5 0,5 12 0,4 13 1,3 16-1,5 11 0,4 10 0,4 8 0,0 9 0,-15-32 1,0 1-1,-1 2 0,0 1 0,1 2 0,0 0-282,2 3 1,-1-1 0,-1-5 0,0-1-1,18 32 1,-3-18 0,0-18 0,2-15 0,3-16-1,0-14 1,1-19 0,0-18 0,4-22 0,-19 27-1,0-2 1,3-4 0,0-1-266,1-2 1,2 0 0,0 2 0,1 1 0,1 0 0,1 2-1,-1 1 1,0 0 0,0 3 0,0 2 0,-2 3 0,-1 3-1,18-17 1,-11 21 224,-6 14 0,-10 14 0,4 7 0</inkml:trace>
  <inkml:trace contextRef="#ctx0" brushRef="#br0">12071 6568 8106,'0'-14'393,"2"1"1,1 5 0,3 10 0,4 10 0,6 12 0,6 8 0,5 7 0,3 9-1,3 8 1,5 8-390,3 0 1,0 1 0,-2-6 0,-1-4-1,2-8 1,-1-10-5,-1-12 0,3-8 0,-4-17 0</inkml:trace>
  <inkml:trace contextRef="#ctx0" brushRef="#br0">12867 6653 9796,'-14'15'209,"-3"2"0,-5 7 0,-8 12 0,-5 14 0,-6 18 0,18-27 0,0 2 0,-3 6 0,0 2 1,-2 3-1,-1 2 0,-1 3 0,0 1 0,-1 0 0,-1 0 0,0 0 0,1 0 0,0-2 1,0-1-1,2-2 0,1-1-463,0-3 1,3-2 0,-9 23 0,6-21 0,12-21 0,11-22-1,12-21 1,10-19 0,12-13 0,8-12 253,9-8 0,-18 27 0,1 0 0,3-1 0,1-1 0</inkml:trace>
  <inkml:trace contextRef="#ctx0" brushRef="#br0">12910 7250 8143,'5'-9'304,"1"-1"1,2 1-1,3-1 1,3 1-1,5-2 1,5 0-1,3 0 1,1 3-1,1 2 1,-1 4-1,1 5 1,-3 7 0,-2 4-1,-5 5-354,-3 5 0,-8 9 1,-3 6-1,-4 5 0,-4 5 1,-6 0-1,-12 2 0,-9-1 1,-10 6-1,-5 1 1,-7-2-1,-4-8 0,-2-9 347,-4-8 0,8-5 0,1-12 0,9-5 0,12-6 0,11-7 0,10-3 0,8-3 0,6-2 0,8 1 0,7 1-392,5 1 0,7-1 0,7-6 0,7-2 0,5 0 1,6-2-1,4-1 0,4-2 0,2 1 0,1-1 0,-1 0 1,-4 2-1,-2 2-2250,-2 2 1,-4 4 2344,-5 5 0,-1-4 0,-10 5 0</inkml:trace>
  <inkml:trace contextRef="#ctx0" brushRef="#br0">13507 3597 11630,'21'0'702,"9"0"-749,12 0 0,15-7 0,16-4 0,-32 3 0,2-1 0,3-2 0,1 0 0,2-1 0,0 0 0,1 1 0,-1 0 0,1 1 0,-2 0 0,-1 1 0,-2 0 0,32-5 0,-17 4 0,-17 6 47,-11 2 0,-7 8 0,-11 2 0</inkml:trace>
  <inkml:trace contextRef="#ctx0" brushRef="#br0">14247 3042 7904,'-35'0'421,"5"0"0,-2 0 1,7 0-1,11 0 1,11 0-1,15 0 0,12 0 1,12 2-1,8 1 1,9 3-1,4 2 0,1 3-537,-1 2 1,3-2 0,-10 2-1,1 2 1,-2 3 0,-3 4-1,-4 5 1,-8 8 0,-12 4-1,-13 7 1,-7 3 0,-9 6-1,-10 5 42,-15 6 0,-10-1 0,13-31 1,-1 0-1,1 1 0,0 0 1,-1 0-1,1 1 0,2-3 1,1 0-1,-23 27 0,8-11 1,9-8-1,15-11 0,17-11 74,16-14 0,21-16 0,8-11 0</inkml:trace>
  <inkml:trace contextRef="#ctx0" brushRef="#br0">15995 3583 7904,'-14'0'221,"0"-2"0,0-1 0,0-2 0,2 2 0,8 1 0,12 2 0,12 0 0,15 0 0,9-1 1,8-2-1,4-2-221,0 2 0,1-5 0,0 0 0</inkml:trace>
  <inkml:trace contextRef="#ctx0" brushRef="#br0">16649 3526 11406,'-14'0'0,"3"0"0,8 0-971,12 0 1,15 0 970,9 0 0,13-7 0,-2-1 0</inkml:trace>
  <inkml:trace contextRef="#ctx0" brushRef="#br0">17232 3455 9472,'16'7'0,"2"-2"0,2-3 0,4-2 0,6 0 0,6 0-189,5 0 0,2-5 0,-1 0 1,0 2-1,-5 2 0,-3 1 1,-4 1-1,-3 4 189,-4 4 0,-9 10 0,-7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2645 4109 8519,'9'1'348,"1"4"0,1 6 1,2 6-1,4 9 0,5 5 1,8 10-1,5 7 0,3 5 1,0 1-1,-2 0-640,-1-4 1,3-7 0,-5-11 0,-2-7 0,-1-8-1,-1-6 1,-1-9 291,1-10 0,6-14 0,1-15 0</inkml:trace>
  <inkml:trace contextRef="#ctx0" brushRef="#br0">3441 4066 8519,'0'-21'419,"0"10"1,0 0 0,0 10 0,0 13 0,-3 15 0,-7 16 0,-10 12 0,-12 13 0,12-29 0,-2 1 0,-4 5 0,0 2-314,-4 3 1,0 1-1,-6 6 1,-1 1 0,-4 5-1,-2 2 1,13-20 0,-1 0-1,1 1 1,-2 0 0,1 0-1,-1-1 1,0 0 0,-1-1-1,1-2 1,-13 17 0,0-2-1,4-8 1,0-2 0,6-8-1,2-2 1,-19 21 0,19-18-1,17-21-4884,15-22 4778,7-15 0,14-23 0,3-3 0</inkml:trace>
  <inkml:trace contextRef="#ctx0" brushRef="#br0">3598 4919 8256,'0'-14'563,"-7"-1"0,-1 4 0,0 7 1,4 12-1,2 12 0,2 15 0,0 9 1,0 10-1,0 6-641,0 6 1,0 8 0,0 1 0,0-4 0,0-5 0,2-4-1,2-9 78,6-8 0,3-9 0,1-8 0</inkml:trace>
  <inkml:trace contextRef="#ctx0" brushRef="#br0">4337 4137 12835,'6'16'125,"4"3"1,2 6-1,4 8 1,3 11-1,6 12 1,5 10-1,-12-29 1,-1 0 0,1 3-1,0 1 1,2 0-1,0 0 1,0 0-1,1-1-118,0-2 1,1-1 0,16 28-1,-1-8 1,0-10 0,-2-9-1,-4-11 1,1-9 0,-2-9-1,3-3 1,2-4 0,4-7 0,2-7-1,3-9 1,2-4 0,0-7-1,-3-1 12,-5-2 1,-8-4 0,-8 1 0,-2-3 0,-2-4-1,-4 0 1,-3-4 0,-3-2 0,-2-3 0,-3-1 0,-1-3-1,-4-4 1,-2-3 229,-6 1 1,-7-6-1,-2 7 1,1 1-1,3 9 1,2 8-1,2 14 1,1 10 0,-1 10-1,-1 8 1,-2 8-272,-1 9 1,0 8-1,-4 11 1,-4 5 0,0 3-1,-1 3 1,-3 4 0,-3 6-1,-6 6 1,-4 6-1,18-31 1,0 1 0,-1 2-1,0 0 1,-1 2 0,-1 2-68,0 2 0,-2 0 0,-3 3 0,-1 1 0,-2 3 0,1 1 0,-1-1 0,1 1 0,1-3 0,0-1 0,3-3 0,0-1 0,1-4 0,1-1 0,4-5 0,0 0 0,-13 24 0,12-13 1,5-14-725,4-10 0,6-13 0,4-10 0,2-9 0,2-8 813,0-3 0,-6-2 0,-2-4 0</inkml:trace>
  <inkml:trace contextRef="#ctx0" brushRef="#br0">5943 4265 8390,'-14'0'202,"5"0"0,-1 0 0,1-2 0,1-2 0,6-6 0,10-3 0,11-1 0,8 0 0,6 0 0,5-2 0,5-1 1,3-2-1,1 3-77,-1 5 1,1 0-1,-4 6 1,-7 3 0,-6 7-1,-8 9 1,-7 9-1,-9 5 1,-8 5 0,-7 7-1,-12 5 1,-9 8-1,-8 3 1,-3 4-337,-1 2 1,-4 0-1,3-7 1,7-4 0,6-10-1,8-11 1,7-13 0,11-12-1,7-16 1,9-16 0,9-16 210,7-12 0,10-8 0,-1-8 0</inkml:trace>
  <inkml:trace contextRef="#ctx0" brushRef="#br0">6498 3966 8390,'0'-22'382,"0"6"0,0 7 0,0 1 0,0 7 0,-2 10 1,-2 13-1,-6 11 0,-4 10 0,-3 7 0,-4 7-336,-1 5 1,5 3-1,-1 6 1,7 0-1,6-2 1,4-2-1,2-9 1,6-7 0,8-12-1,11-7 1,7-10-1,3-6 1,2-7-4603,-2-4 4556,6-10 0,-6-3 0,7-6 0</inkml:trace>
  <inkml:trace contextRef="#ctx0" brushRef="#br0">6853 4492 9773,'-9'0'288,"1"2"0,2 3 0,3 6 0,1 8 0,2 11 0,0 12 0,0 14 0,0 10 0,2 10 0,-1-35 0,1 2-471,0 1 0,0 0 1,4 1-1,-1 0 1,0-3-1,0-2 1,9 34-1,5-12 1,3-15-1,4-12 183,2-11 0,-3-7 0,10-3 0</inkml:trace>
  <inkml:trace contextRef="#ctx0" brushRef="#br0">9157 3753 10286,'0'14'233,"1"2"1,4 5-1,6 7 1,5 10-1,4 9 1,2 9-1,4 5 1,1 2 0,1 2-1,0-3 1,1-5-803,-1-11 1,2-10 0,4-14 0,3-8 568,5-7 0,0-25 0,1-6 0</inkml:trace>
  <inkml:trace contextRef="#ctx0" brushRef="#br0">9939 3838 8369,'-22'7'263,"-1"-4"0,6 6 1,-4 2-1,-1 5 0,-4 10 1,-6 13-1,-8 15 0,18-21 1,-1 2-1,-5 4 1,0 2-1,-3 6 0,-1 3 1,-4 4-1,-2 2 0,-2 4 1,-1 0-1,-2 1 0,-1 0-346,1-2 0,0 0 0,2-4 0,3-1 0,2-2 0,2-1 0,5-4 0,1-2 0,6-7 0,2-2 0,-9 18 0,15-20 0,14-15 0,13-16 0,10-14 0,7-12 0,5-9 83,1-6 0,2-3 0,5-2 0</inkml:trace>
  <inkml:trace contextRef="#ctx0" brushRef="#br0">9896 4862 8182,'-14'-8'422,"0"-5"0,-1 6 0,1-3 0,1 1 0,6-2 0,8-2 0,12 0 0,10 2 0,9 3 0,8 0 1,4 2-1,5 0 0,0 3 0,-2 3-361,-6 4 1,0 11 0,-8 10-1,-3 6 1,-6 7 0,-10 5-1,-7 4 1,-7 6 0,-7 2-1,-8 2 1,-12-2 0,-10-1-1,-4-5 1,-3-5 6,-3-8 1,-1-6 0,-1-8 0,8-7 0,5-12 0,6-11 0,3-11 0,7-6 0,4-4-1,8 1 1,8-1 0,9 2 0,12 4-879,9 4 0,8 3 0,9 2 0,5 1 1,5 2-1,3 3 810,2 2 0,-1-5 0,-4 3 0</inkml:trace>
  <inkml:trace contextRef="#ctx0" brushRef="#br0">11062 4009 8182,'0'-9'316,"0"-1"0,-5 5 0,-1-3 0,-1 4 1,1 7-1,3 9 0,3 11 0,5 5 1,4 5-1,5 7-156,5 6 1,-1-1-1,7 7 1,3 2 0,6 1-1,4 2 1,4 0 0,6-2-1,2-1 1,4-5-1,0-6 1,-1-13 0,-1-13-1,2-11-239,1-4 0,5-8 1,-3-7-1,-6-9 1,-5-11-1,-5-7 1,-3-5-1,-7-6 0,-4-7 1,-6-4-1,-4-3 1,-6 0 158,-3-3 1,-5-1 0,-8-2 0,-4 1-1,-4 4 1,-2 6 0,-3 6 0,-1 9-1,2 8 1,1 13 0,2 13 0,0 8 37,-1 3 1,1 14 0,-2 10-1,-4 14 1,-9 11 0,-7 11 0,-7 8-1,20-30 1,-1 1 0,-2 2 0,0 1-1,-2 1 1,1 0 0,-3 3-1,0 0 1,-3 4 0,-1 1-157,-3 5 0,-2 0 0,-4 1 0,-2 0 0,-3 2 0,0 0 1,-3-1-1,0-2 0,1-2 0,-1-2 0,4-4 0,0-3 1,5-6-1,1-4 0,6-6 0,1-5 0,-23 6 0,6-18 1,4-9-1,1-3-96,2 0 0,11-6 1,9-5-1,15-6 1,12-7-1,13-3 0,12-3 134,13-3 0,8-3 0,8-7 0</inkml:trace>
  <inkml:trace contextRef="#ctx0" brushRef="#br0">12555 3981 8182,'-10'-5'243,"2"-1"0,4-1 1,5 1-1,7 1 0,6 0 1,5 1-1,7 1 0,4 1 1,4 2-1,1 0 0,1 2 1,-1 2-1,-2 6 1,-6 4-1,-8 6-346,-8 9 1,-5 6-1,-7 9 1,-5 3-1,-10 5 1,-9 4-1,-9 1 1,-2-1-1,-2 0 1,3-6 0,7-9-1080,7-11 0,26-30 0,12-23 1182,12-20 0,-7 11 0,2-2 0,-2-3 0,0 1 0</inkml:trace>
  <inkml:trace contextRef="#ctx0" brushRef="#br0">13152 3767 8182,'0'-8'243,"-2"2"0,-2 6 0,-6 2 1,-3 4-1,-2 10 0,-3 11 0,-2 12 1,-2 12-1,-4 13 0,-1 12 1,14-33-1,0 0-224,0 0 1,2 0 0,3 0 0,2 0 0,3-3-1,3 0 1,3 33 0,9-8 0,9-12 0,7-7 0,2-11-1,2-8 1,-1-10 0,3-4 0,-3-5 0,-1-2-20,-1-3 0,-1-7 0,1-4 0</inkml:trace>
  <inkml:trace contextRef="#ctx0" brushRef="#br0">13536 4464 9075,'8'-6'162,"-4"7"0,-4 12 0,-3 11 0,-2 9 0,1 9 0,-1 10 0,-1 9 0,-1 5 0,1 3 0,3 2 1,1-1-1,2-5-162,0-8 0,7-7 0,1-7 0</inkml:trace>
  <inkml:trace contextRef="#ctx0" brushRef="#br0">14403 3838 8182,'-14'0'67,"0"2"0,-1 3 1,1 7-1,-2 11 1,-3 13-1,-4 14 1,-6 18-1,13-27 0,-1 0 1,-2 5-1,0 2 1,-1 1-1,1 1 1,-1 1-1,0-1 0,1 1 1,0-1-1,0-1 1,0-1-1,1-3 1,0 0-1016,1-5 1,1-1 0,-8 24 947,5-20 0,3-13 0,2-10 0</inkml:trace>
  <inkml:trace contextRef="#ctx0" brushRef="#br0">13877 3938 8182,'6'-8'322,"-3"2"0,7 7 0,1 4 0,2 8 1,2 7-1,4 12 0,7 7 0,5 12 0,7 7 1,2 9-1,-1 1 0,-3-1-341,-1 0 1,-6-9 0,-7-1-1,-2-8 1,-4-8 0,-5-6-1,-6-8 19,-4-5 0,-13 3 0,-4-3 0</inkml:trace>
  <inkml:trace contextRef="#ctx0" brushRef="#br0">13692 4336 10672,'22'0'119,"8"-2"1,11-2 0,13-6 0,12-4 0,-26 6 0,1-1 0,4-2 0,2 1 0,2 0 0,1 0 0,1-2 0,-1 1 0,0 1 0,0 0 0,-3-1 0,-1 0-120,-1 0 0,-2 0 0,24-7 0,-6-2 0</inkml:trace>
  <inkml:trace contextRef="#ctx0" brushRef="#br0">14972 3895 8182,'0'-22'446,"0"2"1,1 7-1,4 5 1,6 8 0,5 10-1,4 9 1,3 9-1,2 8 1,2 9 0,1 7-1,-1 9 1,-3 9-528,-5 6 0,-12-35 1,0 3-1,-2 4 1,-1 2-1,-1 2 0,-1 0 1,-1 2-1,-2-1 1,-1-1-1,-1-2 0,-1-5 1,-3 0-1,-9 32 1,-2-12-1,2-13 1,3-16-1,4-17 0,-2-19 101,-2-17 1,-3-8 0,-1-18 0,-4-6 0,-1-8 0,-2-8 0,2-9 0,12 35 0,1-1 0,2-2 0,0 0 0,2 2 0,1 0-1,0-39 1,9 6 0,9 5 253,9 7 1,10 10 0,5 10 0,3 11 0,3 9 0,3 6 0,5 0-1,5 3 1,5 2 0,3 4 0,-1 1 0,-2 1-4774,-3 0 4499,-9 3 0,-7 1 0,-9 0 0</inkml:trace>
  <inkml:trace contextRef="#ctx0" brushRef="#br0">16138 4236 9635,'15'0'176,"6"0"0,9-1 0,13-2 0,13-4 0,16 1 0,-31 3 0,1 0 0,4 1 1,1 1-1,1 0 0,-1 0 0,-2 1 0,-1 0 0,32 0-176,-12 0 0,-18 0 0,-5 0 0</inkml:trace>
  <inkml:trace contextRef="#ctx0" brushRef="#br0">16621 3625 8182,'-9'0'168,"1"2"0,1 4 0,4 10 0,2 12 0,1 17 0,0 16 0,-2 18 0,1-33 0,-1 1 0,-1 5 0,1 1 0,0 4 0,1 1 0,0 4 0,0 1 0,1 1 0,0 1 0,1-3 0,0-1 0,0-5 0,3-3 0,1-7 0,2-3-4272,15 26 4104,2-18 0,17-23 0,-4-7 0</inkml:trace>
  <inkml:trace contextRef="#ctx0" brushRef="#br0">17559 4023 8182,'-9'0'717,"1"-1"1,3-4-1,8-5 1,10-1-535,9 2 1,7-2-1,4 6 1,5 2-1,1 1 1,-1 2-1,-5 2 1,-3 4-1,-3 8 1,-5 10-1,-8 8 1,-7 7-1,-9 7 1,-9 6-1,-14 5 1,-15 5-328,16-29 1,-2 0-1,1 0 1,-1-1-1,1 0 1,0-1-1,-23 27 1,7-7-1,8-8 1,9-13-1,13-19 1,16-24-1,17-23 144,13-18 0,-12 20 0,1-1 0,2-5 0,-1 1 0</inkml:trace>
  <inkml:trace contextRef="#ctx0" brushRef="#br0">18156 3796 8182,'-6'-8'365,"3"2"1,-6 6-1,-4 1 1,-3 5-1,-4 9 1,-3 10-1,0 11 1,-3 13-1,1 10 1,-2 9-1,2 7 1,12-32-1,1 0 1,0 2-1,2 1-288,-1 1 1,3 0 0,2 0 0,2 0-1,2-3 1,1-2 0,4 33 0,10-10 0,7-14-1,10-10 1,4-11 0,2-8 0,-1-9 0,-1-6-78,-2-3 0,4-3 0,1-1 0</inkml:trace>
  <inkml:trace contextRef="#ctx0" brushRef="#br0">18484 4748 10138,'-8'-6'369,"1"3"1,7-7-1,0-1 1,2-1-1,4-3 1,8 1-1,9 0 1,3 0-1,3 0 1,-1 1-1,1 3 1,-1 6-1,-1 2 1,-3 4-508,-5 2 0,-5 11 0,-5 10 0,-4 7 0,-3 5 0,-4 5 1,-4 2-1,-10 3 0,-11 5 0,-9 4 0,-5 0 0,-4 0 1,0-4 440,-3-5 0,2-14 0,9-7 0,5-11 0,8-13 0,12-13 1,10-11-1,11-5 0,9-1 0,7-1 0,8 1-374,10-1 0,3 6 0,7 0 1,3 3-1,-3 3 0,1 1 1,-2 3-1,0 4 0,1 4 0,-3 3 1,-1 4-1,-1 3 0,-3 4-6978,-4 4 7049,2-5 0,-13 11 0,5-4 0</inkml:trace>
  <inkml:trace contextRef="#ctx0" brushRef="#br0">8417 5701 8583,'-42'-49'112,"1"5"1,4-4-1,10 6 1,12 5 0,8 7-1,6 7 1,4 2 0,6 4-1,13 2 1,15 4-1,18 3 1,21 1 0,-26 3-1,3 1 1,10-1 0,5 0-1,-15 2 1,2 0 0,1 0-50,7 0 0,1 0 0,3 0 0,10-2 0,3 0 1,2 1-1,-12 0 0,2 1 0,1 0 0,1-1 1,-10 1-1,1-1 0,0 1 0,1-1 0,1 1 1,4-1-1,0 0 0,1 0 0,1 0 0,0 0 1,3 1-1,1-1 0,-1 0 0,2 1 0,-1 0 1,2-1-1,0 1 0,0 0 0,1 0 0,0 0 1,-12 0-1,0 0 0,1 1 0,0-1 0,1 1 1,-1-1-1,4 0 0,-1 0 0,1 0 0,0 0 1,0 0-1,1-1 0,2 1 0,0 0 0,0-1 1,0 0-1,1 1 0,0-1 0,2 0 0,0-1 1,0 1-1,1-1 0,-1 1 0,1-1 0,0 1 1,0-1-1,0 1 0,0 0 0,1-1 0,0 1 1,-11 0-1,1-1 0,-1 1 0,1 0 0,0 0 1,0 0-1,1 0 0,-1-1 0,1 1 0,1 0 1,-1 0-1,0 0 0,1 0 0,-1-1-29,2 1 1,-1-1 0,1 1 0,0-1 0,0 0 0,0 1 0,0-1 0,0 1 0,0 0 0,0-1 0,1 1 0,-1 0 0,0 0 0,0 0 0,1 0 0,-1 0 0,0-1 0,1 1 0,-1 0-1,0 0 1,0 0 0,-1 0 0,0 0 0,-1 0 0,1 1 0,-1-1 0,0 0 0,0 1 0,0 0 0,-1-1 0,0 1 0,0 0 0,0 0 0,0 1 0,0-1 0,10 0 0,-1 0 0,1 0-1,-1 0 1,0 0 0,0 1 0,-2-1 0,1 0 0,-1 1 0,1-1 0,-2 1 0,1-1 0,-3 1 0,0-1 0,0 1 0,-1 0 0,0-1 0,0 1 0,-3 0 0,0 0 0,0 0-1,-1 1 1,0-1 0,-1 1 0,9-1 0,1 1 0,-2 0 0,0 0 0,-1 1 0,-4-1 0,-1 0 0,0 1 0,-1 0 0,0 0 0,11 0 0,0 1 0,-1-1 0,-2 1-244,-4 0 0,-1-1 1,-1 1-1,-2 1 1,-4 0-1,-1 0 0,-1 1 1,-3 0-1,11 2 1,-3 0-1,-3 0 0,-8-2 1,-2 1-1,-2 0 1,14 0-1,-5 1 1,-13-1-1,-4 1 209,24 6 0,-32 3 0,-26-1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1280 3412 16003,'0'-19'2388,"0"0"0,0 0-1957,0 5 0,0 3 0,0 6 0,0 11 0,0 10 0,0 9 0,0 9 0,0 8 0,0 10 1,0 8-1,-2 10 0,-2 7 0,0-33 0,-2 1 0,0 2 0,-2 2-436,-1 4 0,-1 0 0,2-1 0,-1 0 0,-3 0 0,0-1 0,1-4 0,0-1 0,1-5 0,1-1 0,-4 24 0,7-18 0,8-20 0,5-20 0,8-11 0,4-6-30,4-2 0,6 4 1,4-1-1,5-1 1,3 0-1,2 0 1,-1 3-1,2 2 1,2 3-1,2 0 1,-3 0-1,0-2 1,-4 2-1,-3 1-787,-5 2 0,0 5 0,-3 1 0,-5 0 0,-3 2 0,-4 0 0,-2 5 580,-2 4 1,0-1-1,0 5 1</inkml:trace>
  <inkml:trace contextRef="#ctx0" brushRef="#br0">2332 3526 8466,'0'-15'494,"0"1"1,-1 0 0,-4 1-1,-5 4 1,-2 6 0,-3 7-1,1 11 1,-2 8 0,-1 11-1,-3 8 1,-3 9-285,-2 4 0,5 8 0,1 4 0,4 1 0,6-2 0,6-6 0,8-8 0,9-8 0,8-7 1,6-7-1,6-10 0,3-7 0,4-9 0,4 0-327,2 0 0,-7-2 1,1 1-1,-7-4 1,-7-4-1,-6 2 0,-7 4 1,-8 7-1,-10 8 1,-15 4 217,-11 6 0,-7 7 0,-7 5 0,-3 3 1,-5 2-1,-2-2 0,2-5 0,6-8 0,6-9 1,9-8-1,6-6 0,7-5 0,7-6-101,6-8 0,10-7 0,3-7 0</inkml:trace>
  <inkml:trace contextRef="#ctx0" brushRef="#br0">2574 3511 8455,'-8'0'544,"3"0"1,12 2 0,7 1 0,9 2 0,11-2 0,7 0 0,6 0 0,4 2 0,2-2-77,3-1 1,-6-7 0,-2-1 0,-4 0 0,-5-1 0,-6 2-1,-9 1 1,-10-1 0,-9 0 0,-11 1-548,-10-1 0,-1 0 0,-7 3 1,0-1-1,2-1 0,3 0 0,3 4 1,2 5-1,0 5 0,1 4 0,2 6 1,2 9-1,-1 9 121,2 8 0,2 6 0,6 9 0,0 7 1,0 6-1,0-33 0,0 1 0,0 1 1,0 0-1,0 2 0,0 0 0,0-1 1,0-1-1,0-1 0,0 0 0,-2 37 1,-1-2-1,-3-5-691,-2-9 1,5-11 0,-2-19 0,4-12 0,2-14 0,4-14 0,4-14-1,6-14 649,4-9 0,-4-7 0,6-5 0</inkml:trace>
  <inkml:trace contextRef="#ctx0" brushRef="#br0">3541 3725 8455,'0'-15'543,"0"1"0,-2 5 1,-1-1-1,-2-1 0,0 0 1,1 5-1,-3 9 1,-1 13-1,-3 9 0,-1 11 1,-4 10-1,-3 11-625,-5 8 1,9-28 0,-1 2 0,-2 0 0,1 1 0,0 0-1,-1 0 1,1-1 0,-1 0 0,-12 32 0,5-11 0,8-13 0,7-14 81,10-14 0,13-28 0,9-15 0</inkml:trace>
  <inkml:trace contextRef="#ctx0" brushRef="#br0">3484 3654 8455,'-2'-10'948,"-1"4"1,-2 6 0,2 11 0,3 11-1,3 10 1,4 7 0,-1 8-755,0 10 0,4 7 1,-4 7-1,2 0 1,1-2-1,1-2 1,-1-9-1,2-9 1,4-11-1,2-10 0,2-9 1,-2-9-1,1-10 1,-1-10-670,2-9 1,6-19-1,-3-9 1,2-8-1,-2-7 1,0-3-1,-1-1 1,-1-2-1,-2-3 1,-2-2-1,-2 2 1,-1 5 0,-2 4 902,-2 7 1,-4 6 0,3 13 0,-2 10 0,-1 15 0,-1 16 0,3 11 0,-1 8 0,2 4 0,-2 7-299,1 7 0,2 7 0,-4 10 0,-2 2 0,-1 7 0,-2 8 0,0-35 0,1 0 0,0 2 0,1 0 0,1-2 0,1 0 0,4 36 0,4-7 0,4-7 1,5-9-701,1-12 0,0-9 0,3-20 0,-3-3 0,0-7 0,-1-6 0,-1-9 0,-2-3 570,-2-4 0,-2-13 0,0 2 0</inkml:trace>
  <inkml:trace contextRef="#ctx0" brushRef="#br0">1806 5203 8455,'-1'-12'240,"-4"1"1,-5 3-1,-2 1 1,-3 4-1,0 2 1,-4 1-1,-5 1 1,-3 4 0,-3 6-1,-5 6 1,-6 9-1,-6 5-45,-4 7 0,-1 5 0,-5 6 0,2 8 1,28-26-1,2 2 0,1 3 0,1 1 1,0 2-1,3 1 0,1 2 0,2 1 1,1 1-1,3-1 0,3 0 0,1-1 0,3-1 1,1-1-1,2 36 0,8-4 0,10-2-471,12-4 0,8-4 0,8-10 0,1-5 0,2-4 0,3-7 0,0-7 0,1-10 0,1-8 0,3-6 0,-1-4 0,1-4 0,-5-5-4719,-5-6 4995,-4-10 0,-6-4 0,3-9 0</inkml:trace>
  <inkml:trace contextRef="#ctx0" brushRef="#br0">1763 5999 8455,'-9'0'466,"1"2"0,2 3 0,4 3 0,7 1 0,11 1 1,9 1-1,8 3 0,3 3 0,4 2-397,1-2 0,2 6 1,-2 0-1,-3 6 0,-8 4 1,-8 6-1,-10 7 0,-7 8 1,-11 6-1,-13 6 0,-13 2 1,-9 0-198,19-34 0,-2-2 0,-29 28 1,4 1-1,3-9 0,8-11 0,8-13 1,8-14-1,8-14 0,7-12 128,6-10 0,7-12 0,2-2 0</inkml:trace>
  <inkml:trace contextRef="#ctx0" brushRef="#br0">3000 6127 8455,'-9'0'612,"-1"0"1,-1 0 0,-1 0 0,1 0 0,6-1-1,10-2 1,7-4 0,7 1-479,5 0 1,9-5-1,5 1 1,3-3-1,2-1 1,-1 2-1,1 1 1,-2 3-1,-1 1 1,-4 4 0,-1 2-1,-5 1 1,-5 1-1,-6 4-147,-3 4 1,-4 6 0,-2 4-1,-5 4 1,-4 6 0,-1 4-1,0 5 1,0 4 0,0 6-1,0 4 1,0 5 0,0 3 5,0 1 0,-5 3 1,1-6-1,1 0 1,1-4-1,2-3 1,0-5-1,0-4 1,0-4-1,0-5 1,2-4-1,1-6 68,1-4 1,6-6 0,-5-8 0,-2-12 0,-2-7 0,-1-6 0,0-2-104,0-4 0,0-1 1,0-1-1,0 1 1,0 2-1,0 3 1,0 1-1,0 4 1,0 1-5,0 2 0,-1 6 1,-4 5-1,-4 6 1,-6 6-1,-4 4 0,-4 3 1,-6 1-1,-4 4 1,-3-1-1,-2 1 1,0-5 139,-1-5 0,-3 0 1,-2-7-1,-2-2 0,-1-7 1,1-9-1,2-8 0,1-6 1,1-7-1,-1-6 1,2-5-1,3-1 0,6-2 58,7-4 0,0-2 0,6-2 0,2 0 0,2-1 0,4-2 0,3-3 0,2-2 0,3-1 0,3-1 0,6 3 0,7 2 1,6 5-201,3 3 1,6 9 0,6-1 0,-1 6 0,1 9 0,6 4 0,4 3-1,5 2 1,0 3 0,2 6 0,-1 5 0,5 5 0,4 3-675,3 5 1,4 3-1,-6 8 1,-3 1-1,-5 4 1,-3-1-1,-3 1 1,-4-2-1,-5-2 722,-9-3 0,1 4 0,-7-10 0</inkml:trace>
  <inkml:trace contextRef="#ctx0" brushRef="#br0">3967 5715 8455,'-5'-9'436,"1"-1"0,-7 2 0,3-3 0,0 5 1,3 4-1,4 10 0,2 8 0,2 9 1,4 7-1,-1 7 0,2 9-398,0 8 0,-5 9 0,2 13 0,-4-36 1,-1 1-1,0 4 0,0 1 0,0 2 1,0 1-1,0 2 0,0 1 0,0-1 0,0 0 1,0-1-1,0-1 0,0-6 0,0-2 1,0 35-1,0-17 0,0-9-798,0-9 0,2-18 0,3-7 0,4-17 0,2-12 0,0-8 0,-3-4 0,0-6 760,0-3 0,1-13 0,5 0 0</inkml:trace>
  <inkml:trace contextRef="#ctx0" brushRef="#br0">3953 6056 8455,'0'-28'220,"0"4"1,-2 0 0,-1 1 0,-2-1 0,2 2 0,2 1 0,1 2 0,0 0 0,0 0 0,0 1 0,1-1 0,4 0-1,3 0 1,1-2 113,1-3 0,4 2 0,5 0 0,-2 0 0,1 2 0,1-1 0,3 5 0,2 5 0,-1 6 0,1 5 0,0 5 0,-2 8 0,0 7-402,0 9 0,-5 13 0,2 1 0,-3 3 0,-3 1 0,-4 2 0,-4 2 0,-3 1 0,-4 0 0,-3-1 0,-6-1 0,-6 1 1,-7 1 143,-3-2 0,-1-2 0,-1-10 0,1-7 0,0-4 0,1-6 0,1-6 0,4-7 0,0-6 0,2-7 0,-1-6 0,5-5 0,4-4-96,2-2 0,7 4 1,-2-1-1,5 5 1,5 5-1,5 4 1,4 3-1,5 2 1,4 2-1,6 3 1,2 6-1,3 4 1,-3 6-1,-1 1 22,-1 3 1,1 7 0,3 1 0,3 0 0,2 1 0,-2-1 0,-1 0 0,-3 0 0,-2 0 0,-3-1 0,-5-4 0,-6-4 0,-5-5-578,0-3 0,-5-2 0,0-1 0,1-4 0,2-4 0,2-5 575,-1-5 0,9-9 0,-4-8 0</inkml:trace>
  <inkml:trace contextRef="#ctx0" brushRef="#br0">4735 5786 8455,'-8'-6'616,"0"4"1,3-3 0,-4 4 0,-4 2 0,1 4 0,2 6 0,5 8-1,4 10 1,1 9-500,0 7 0,0 7 0,0 13 1,1 11-1,1-32 0,1 2 1,1 3-1,2 0 0,0 2 1,0-1-1,2-1 0,0-2 1,0 0-1,1 0 0,1-4 1,1 1-1,0-2 0,0-1 0,13 35 1,0-8-1,-2-14-266,-2-12 0,5-15 0,-1-11 0,3-6 0,1-6 0,1-5 0,-1-9 0,2-9 0,2-9 1,1-10-1,-1-8 0,-2-8 0,-2-6 164,1-6 0,-3-10 0,-13 37 1,-2-1-1,-1 0 0,-1 0 0,7-39 1,-2 0-1,-1 1 0,-2 2 1,-3 9-1,-2 10 0,-3 12 0,-1 12 1,-2 8-899,0 6 1,-2 10 0,-3 4 882,-4 3 0,-4 2 0,-1 0 0</inkml:trace>
  <inkml:trace contextRef="#ctx0" brushRef="#br0">5346 3369 8455,'-9'-4'292,"-1"-1"0,1 5 1,1 6-1,3 12 0,4 7 1,1 11-1,0 8 1,0 12-1,0 8 0,1 11 1,2 4-1,0-39 0,-1 0-498,0 1 0,-1 0 1,6 35-1,-1-5 1,2-9-1,4-12 1,4-12 205,3-12 0,6-15 0,-2-5 0</inkml:trace>
  <inkml:trace contextRef="#ctx0" brushRef="#br0">5943 3881 8455,'0'-28'408,"0"-1"1,0 1-1,0-1 1,0-1 0,0-3-1,-1-5 1,-2-3 0,-4-1-1,-1-3 1,-4 0 0,-4-1-1,-1 6 1,2 10-56,4 10 1,7 10-1,-4 7 1,1 9-1,3 13 1,-1 13-1,-1 9 1,-2 6 0,-2 5-1,1 4 1,1 1-1,2-2 1,2-1-586,3-2 1,1-6 0,0-1 0,0-7 0,1-9 0,4-10 0,5-7 0,2-5 0,2-7 0,2-13 0,2-14 0,2-14 0,1-11 39,-1-8 1,-1 6 0,-5-1-1,1 4 1,-3 7 0,-1 5 0,-3 7-1,-1 12 1,-4 15 0,-2 19 269,-1 14 0,0 15 1,-1 9-1,-2 3 1,-2 4-1,2 3 1,1 2-1,2 1 0,0-5 1,0-6-1,2-7 1,2-6-1,6-8 1,3-9-1831,1-7 0,5-9 0,0-3 1752,-2-3 0,-1-15 0,-2-3 0</inkml:trace>
  <inkml:trace contextRef="#ctx0" brushRef="#br0">6541 3625 8455,'0'-14'421,"0"0"0,-2 0 0,-3-1 1,-3 1-1,-1 0 0,-1 1 0,-1 2 1,-3 3-1,-3 0 0,-2 2 1,0 0-1,0 4 0,0 5-162,2 7 0,-1 7 0,2 5 1,1 4-1,2 4 0,2 0 1,3 0-1,3-2 0,4-1 1,1-3-1,1-5 0,4-4 1,4-2-1,6-4-476,4-4 0,-2-6 1,7-9-1,1-9 1,2-6-1,1-5 1,-1-2-1,-3-1 1,-5 2-1,-3 1 1,-4 3-1,-1 3 363,-1 5 0,-7 11 0,2 10 0,-4 12 0,-1 14 0,-1 13 0,-4 12 0,-5 7 0,-2 6 0,-1 5 0,2 5 0,2 3 0,-1 0-419,2-3 1,2-12 0,6-7 0,0-8 0,2-6 0,2-8 0,6-12 0,2-12 0,3-7 0,-1-8 272,0-5 0,7-13 0,1-15 0</inkml:trace>
  <inkml:trace contextRef="#ctx0" brushRef="#br0">6953 3483 8455,'-10'0'459,"3"2"0,0 2 0,4 7 0,1 7 0,2 7 0,0 8 0,2 11 0,1 10 0,4 8 0,-1 1 0,2 0 0,0-4-1010,3-6 1,-3-5-1,1-12 1,2-9-1,2-11 551,1-10 0,0-11 0,0-3 0</inkml:trace>
  <inkml:trace contextRef="#ctx0" brushRef="#br0">6924 3483 8455,'-9'-2'1107,"0"-1"1,1-1-1,6 0 1,12 3 0,12-1-1,8-1-942,3-2 1,11-4-1,0 3 1,4-1 0,2-1-1,1 2 1,1-2-1,-2 2 1,-2-1 0,-4 4-1,-3 2 1,-4 2-1,-9 4-353,-8 5 1,-10 4-1,-5 3 1,-4 5 0,-1 5-1,0 8 1,-1 6 0,-4 6-1,-5 7 1,-2 9 0,-2 11-1,6-32 1,1 2 0,0 1-1,0 1 40,0 2 0,0 1 1,-2-3-1,-1 1 1,0 1-1,1 0 1,0 0-1,1 1 1,0-2-1,0 0 1,1-3-1,1-2 1,-3 33-1,4-11 0,3-9 1,4-11-1,3-11 1,6-14 147,6-11 0,-1-6 0,5-2 0</inkml:trace>
  <inkml:trace contextRef="#ctx0" brushRef="#br0">4749 5161 8222,'2'-24'172,"2"0"1,12 0-1,16-4 1,18 1 0,-13 14-1,4 2 1,11 2 0,3 1-1,11 2 1,3 1 0,7 2-1,4 1 1,-23 2 0,1-1-1,1 1 1,3-1 0,1 1-1,1-1 1,3 0 0,0 0-1,1 0 1,3-1 0,1 1-1,0-1 1,2 1 0,0 0-1,-1 0 1,2 0 0,0 1-1,0 0 1,-2 0 0,0 0-1,0 1 1,0 0 0,-1 1-1,0 0-180,-2 1 1,0 0 0,0 0-1,-1 1 1,1 0 0,-2-1 0,-3 1-1,-1-1 1,0 0 0,-4-1-1,1-1 1,-2 1 0,22-1 0,-3-1-1,-6 0 1,-2 0 0,-6 0 0,-3 0-1,-5 0 1,-3 0 0,-8 0-1,-3 0 1,23 0 0,-22 2 0,-17 2-1,-11 6 1,-12 3-6556,-11 1 6563,-8 0 0,-19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4237 16022 8865,'-22'-10'198,"-6"1"0,6 6 0,1-2 0,15 3 0,17 4 1,16 1-1,17 2 0,19-2 0,-22-2 0,2 0 1,7-1-1,3 0 0,4 0 0,2 0 0,7-1 0,3 0 1,7-1-1,3-1 0,-20 1 0,1-2 0,2 1 1,5-1-1,2 0 0,1-1 0,3 1 0,2-1 0,-1 0 1,2 0-1,0 1 0,0-1-79,-3 0 1,1 1 0,-2-1-1,0-2 1,0 0 0,-1 0 0,-3 0-1,-1-1 1,0-1 0,0 1 0,0-1-1,0 0 1,-1-1 0,0 0 0,0 0-1,-2-1 1,1 1 0,-2-1 0,-1 0-1,-1-1 1,0 0 0,-3 0 0,0 0-1,-1 0 1,-1-1 0,0 1 0,0-1-1,-2 0 1,1 1 0,-2-1 0,24-5-1,-2 1 1,-7 2 0,-3 0 0,-9 4-1,-2 2 1,-6 2 0,-2 1-550,-5 3 0,0 1 0,30 2 0,-13 7 0,-10 5 0,-15 7 0,-11 3 0,-8 4 0,-4 0 0,-6 3 0,-2-1 0,-4-1 0,-2-2 429,-6-1 0,-15-6 0,-5 2 0</inkml:trace>
  <inkml:trace contextRef="#ctx0" brushRef="#br0">14161 15937 8602,'-12'-8'245,"2"0"1,-4 5-1,14-4 1,19 1 0,16 0-1,10 3 1,9 1 0,8 2-1,9 0 1,-30 0 0,2 0-1,5 0 1,2 0 0,7 0-1,2 0-108,7 0 0,1 0 1,6-1-1,1 0 1,-19 1-1,1-1 1,1-1-1,3 0 0,1 0 1,1 0-1,3-1 1,1 1-1,0-1 1,3 0-1,1 0 0,0 0 1,0-1-1,0 1 1,0 0-1,1 0 1,1 0-1,0 0 0,1-1 1,0 0-1,0 1 1,4-2-1,0 1 1,0 0-1,1-1 0,1 1 1,-1-1-1,2 0 1,0-1-1,0 1 1,0-1-1,-1 0 0,-1 0 1,1 0-1,0 0 1,0 0-148,0 0 0,-1 0 1,1 0-1,-2-1 0,1 0 1,-1 1-1,1-1 1,-1 2-1,0-1 0,-2 1 1,-1 1-1,0 1 0,-4 0 1,-1 1-1,-1 0 1,-3 1-1,-1 1 0,0 0 1,-4 0-1,0 0 0,0 0 1,-3 0-1,-1 0 1,0 0-1,22 0 0,-1 1 1,-7 2-1,-1 1 0,-8 2 1,-1 2-1,-5 2 1,-2 2-1,-6 1 0,-1 2-618,-3 1 1,-2 2 0,27 16 0,-16 6 626,-13-2 1,-7 0 0,-4 4 0</inkml:trace>
  <inkml:trace contextRef="#ctx0" brushRef="#br0">24398 16079 8217,'-33'-22'123,"-2"1"1,2-1-1,3-5 1,9-6-1,9-3 1,9-2-1,6 0 1,9 1-1,11 4 1,13 6-1,14 7 1,18 6-1,-27 8 1,2 2 8,5 1 0,2 2 0,3 0 0,1 2 0,6 0 0,2 2 0,5 2 0,2 1 0,7 2 0,3 2 0,-21-3 0,1 1 0,1 0 0,3 1 0,1-1 0,1 1 0,3-1 1,1 1-1,0-1 0,1 0 0,0 0 0,1 0 0,3 0 0,-1 0 0,2 1 0,1 0 0,1 0 0,0 0 0,-16-2 0,-1-1 0,1 1 0,1 0 0,0-1 0,0 0 0,1 0 1,-1-1-1,1 0 0,1 0 0,-1-1 0,0 0-26,-1-1 1,0 0-1,-1-1 1,0 1-1,20 1 1,-1-1-1,-1 1 1,1-2-1,0 0 1,-1 0-1,0 0 1,0 0-1,0 0 1,-1 1-1,-1 0 1,0-1-1,-2 1 1,0-1-1,-2 1 1,-3 1-1,-1-1 1,-1 1-1,-3 0 1,-1 0-1,0 1 1,-5-1-1,0 1 1,0 0-1,-4 0 1,-1 0-1,-1-1 1,20 3-1,-2 1 1,-8-2-1,-3 2-606,-8-1 1,-4 0-1,21 2 1,-23 1-1,-16 3 1,-14 2-1,-13 4 500,-11-1 0,-14-2 0,-14-2 0</inkml:trace>
  <inkml:trace contextRef="#ctx0" brushRef="#br0">17090 15354 10358,'-3'-7'354,"3"6"0,9 6 1,12 2-1,14 3 0,11-1 1,12-1-1,12-1 0,-30-5 1,2-1-1,4-1 0,1 0 1,5-2-1,2-1-269,3-1 1,1-1 0,0-4 0,-1-1 0,1-1 0,0 0 0,-5-1 0,0 0 0,-6 1 0,-1 0 0,-4 1 0,-1 1 0,31-4 0,-14 7 0,-17 4 0,-12 4 0,-12 3 0,-6 4 0,-6 4 0,-4 1-1221,-1 0 1,-6 0 0,-5 2 0,-8 1-1,-8 2 1,-8-1 1134,-6-2 0,-5 4 0,-10 2 0</inkml:trace>
  <inkml:trace contextRef="#ctx0" brushRef="#br0">16991 15610 8216,'-8'0'551,"-3"1"1,9 2-1,10 2 1,17-2-1,20-1 1,16-4-1,13-2 1,-32-1-1,2 0 1,3-1-1,2-1 1,5 0-1,1-1-359,6-2 1,1 1-1,2 1 1,0 0 0,4-2-1,0 1 1,-2 0 0,-1 1-1,-3 0 1,-2 0-1,-4 0 1,-2 0 0,-3 2-1,-2 1 1,-4 0 0,-2 2-1,33 0 1,-13 1 0,-10 4-1,-11 3 1,-10 4-193,-12 4 0,-1 7 0,-11 2 0</inkml:trace>
  <inkml:trace contextRef="#ctx0" brushRef="#br0">17275 14472 8255,'-14'0'275,"0"-4"0,-1-3 0,1 1 0,0 0 0,0 2 0,-1 3 1,1 1-1,0 1 0,0 4 0,1 5 0,2 4 0,3 5 1,0 5-1,2 2 0,0 3 1,3 6 0,7 2 0,9 5 0,7 2-1,12 2 1,6 1 0,8-3 0,3-4 0,4-9 0,3-5-1,1-9 1,-1-6 0,0-9-382,-4-10 1,-2-16 0,-5-19 0,-1-7 0,-6-5 0,-8-4 0,-13-1 0,-9-2 0,-9 4 0,-11 3 0,-13 6 0,-14 3 84,-12 5 1,-6 12 0,-3 3 0,-3 3 0,1 8-1,4 4 1,7 9 0,7 8 0,6 10 0,7 5 0,7 4-1,10 2 1,7 0-4055,6-4 4075,7 4 0,15-5 0,9 7 0</inkml:trace>
  <inkml:trace contextRef="#ctx0" brushRef="#br0">17872 14387 8278,'-6'-14'862,"-2"0"1,-5-1 0,5 4-1,10 8 1,9 11-738,6 8 1,4 14 0,-4 0 0,2 5 0,0 4 0,0 2 0,0 3 0,-1 4-1,-3 2 1,0 1 0,-1-4 0,-2-4 0,-1-4 0,-3-4 0,-1-5-84,-4-8 1,-2-12 0,-1-13-1,0-15 1,0-15 0,0-11 0,0-10-1,0-6 1,0-5 0,0-1 35,0 0 1,2 7 0,3 2-1,3 10 1,1 9 0,1 10-1,1 9 1,1 9 0,1 10 0,-2 8-1,-2 8 1,3 6-191,0 6 1,2 10-1,1 2 1,-1 4-1,0 5 1,0 0-1,-1 2 1,-2-2-1,-2 1 1,2-1-1,2-2 1,1-6-2685,1-6 2221,-1-11 0,2-5 1,1-10-1,3-4 1,1-6-1,0-9 575,-4-9 0,5-6 0,0-4 0</inkml:trace>
  <inkml:trace contextRef="#ctx0" brushRef="#br0">18540 14671 8278,'0'-9'606,"-1"1"-102,-4 2 1,5 1 0,0 5 0,10 0 0,7-2-1,7-1 1,4-3 0,5 0 0,5-2 0,3-2-1,3-4-308,4-3 1,-4-7-1,2 3 1,-7 1 0,-5-1-1,-6 4 1,-6 1 0,-8 2-1,-7 0 1,-6-1 0,-2 0-1,-6-3 1,-7-1-377,-8 2 0,-5-4 0,-3 2 1,-1 1-1,-4-1 0,0 0 0,-1 3 1,1 5-1,2 6 0,4 5 0,4 5 1,0 7-1,-1 10 157,3 12 0,-2 16 0,6 10 0,0 8 0,0 8 0,1 1 0,6 1 0,7-4 0,10-1 0,9-7 0,10-8 1,7-13-1,7-14 110,3-10 1,8-7 0,2-4 0,-1-6 0,-1-4-1,0-6 1,3-7 0,4-6 0,0-3 0,0-3 0,-4 0-1,-6 1-1332,-7 5 1,-4 3 0,-8 2 0,-4 0 1244,-4 0 0,-9-1 0,-4 1 0</inkml:trace>
  <inkml:trace contextRef="#ctx0" brushRef="#br0">5844 3952 8451,'-14'0'53,"-1"0"0,3 2 0,1 4 0,3 10 0,2 12 0,1 13 0,-1 13 0,-4 12 0,4-25 0,-1 1 0,0 4 0,0 2 0,0 3 0,0-1 0,0-1 0,1-1 0,1-4 0,1-1 0,1 29 51,6-13 1,11-20 0,13-29 0,11-20-1,14-26 1,-21 7 0,1-5 0,4-9 0,1-4-1,3-7 1,2-3 0,5-6 0,1-2 0,-13 19-1,1-1 1,0 0 0,2-3 0,1-1 0,0 0-1,0-1 1,1 0 0,1 0 0,-1-1 0,0 1-1,1 0 1,0 3 0,0 0 0,0 2-238,0 2 1,0 1 0,-1 2 0,14-15-1,-2 5 1,-8 11 0,-1 4 0,-8 7 0,-2 4-1,16-9 1,-16 21 132,-13 17 0,-7 5 0,-13 12 0</inkml:trace>
  <inkml:trace contextRef="#ctx0" brushRef="#br0">4195 18595 10259,'-37'0'269,"-2"-6"0,6-4 1,1-2-1,4-3 1,7 3-1,13 2 1,18 6-1,17 2 1,14 0-1,14-2 1,16-6-1,-26 4 1,3 0-1,8-2 0,2 0 1,8-2-1,2-1 1,8-3-1,1-2 1,-19 3-1,1-2 1,1-1-161,6-3 1,0-1 0,3-1 0,-11 3 0,2 0-1,0 0 1,1-2 0,3-3 0,0 0 0,1-1 0,1-1-1,1 0 1,0-1 0,0-1 0,0 1 0,-1-1 0,1-1-1,-2 0 1,1 0 0,-1 0 0,0-1 0,0 0 0,-1 0-1,-1 0 1,0 0 0,0-1 0,-1 1 0,1-1 0,-1 0-1,1 0 1,-1 0 0,-1 0 0,0 1 0,0-1 0,-1 0-1,0 1 1,-1 0 0,0 1 0,0-1 0,-2 2-1,0 0 1,-1 0 0,0 1 0,16-9 0,0 1 0,-1 0-1,-3 2 1,-1-1 0,0 2 0,-3 0 0,-1 1 0,0 1-505,-4 1 1,0 1 0,-2 1-1,17-5 1,-3 2 0,-9 5-1,-4 2 1,-7 5 0,-2 3-1,-9 3 1,-1 3 0,23-2-1,-20 10 1,-17 10 0,-14 7-1,-11 7 1,-7 3 368,-6 1 1,-14 7 0,-3 1-1</inkml:trace>
  <inkml:trace contextRef="#ctx0" brushRef="#br0">3896 16747 10892,'-6'8'220,"-2"-2"1,-3-4 0,8 1 0,15 5 0,18 4 0,18 9 0,13 6 0,-24-10 0,2 1 0,7 3 0,1 2 0,9 4 0,2 1 0,11 5 0,3 0 0,-19-9 0,1 1 0,1-1 0,5 2 0,0 0 0,0-1-68,2 2 1,0 0 0,1-2 0,0 1 0,0-2 0,0 1 0,3 0 0,1 1 0,0-1 0,-1-1 0,1 0 0,0 0 0,0 0 0,-1-1-1,0 0 1,0-1 0,-1 0 0,0 0 0,-2-1 0,1 0 0,-1-1 0,-1-1 0,1 0 0,0 0 0,0-2 0,0 1 0,0-1 0,1-1 0,0-1-1,-1-1 1,1 1 0,0-2 0,0 1 0,-2-2 0,0 0 0,0 0 0,-1 0 0,-1-1 0,1 1 0,-3-2 0,1 1 0,-1-1-348,0 0 1,-1 1-1,0-2 1,-3-1-1,-1 0 1,0 0-1,23 4 1,-2 0 0,-6 0-1,0 1 1,-4 0-1,-2 1 1,-4 0-1,-2 0 1,-5 1 0,-1 0-1,-6 1 1,-1 0-1,-5 0 1,0 1-1,28 15 1,-9-4-1,-10-4 1,-9-5-1682,-9-4 1,-17-4 0,-17-6 0,-12-13 1843,-8-12 0,-4-10 0,1-13 0</inkml:trace>
  <inkml:trace contextRef="#ctx0" brushRef="#br0">12967 11984 8528,'-9'0'246,"-1"0"0,2 0 0,5 0 1,9 0-1,10 0 0,8 0 1,4 0-1,5 2 0,5 1 0,3 3 1,0 1-1,-3 1 0,-4 0-220,-4 3 0,-2 1 0,0 4 1,-2 1-1,-6 4 0,-7 1 1,-5 5-1,-5 5 0,-5 5 1,-6 5-1,-7 0-26,-6 1 0,-3 0 0,-4-1 0</inkml:trace>
  <inkml:trace contextRef="#ctx0" brushRef="#br0">13123 12439 8412,'7'8'211,"-6"5"1,4-4-1,-2 4 1,0 1 0,2 2-1,0 1 1,0 4-1,-1-1 1,-1 3 0,-1-1-1,-2 3 1,0 2-549,0 1 0,0-4 1,0-2-1,0 0 337,0 0 0,-13 2 0,-2 4 0</inkml:trace>
  <inkml:trace contextRef="#ctx0" brushRef="#br0">12924 12894 8412,'-9'0'140,"-1"-1"1,4-2-1,6-2 1,13 2 38,10 1 0,4 0 0,11-1 1,2-3-1,2-2 0,4-3 0,2 0 1,-1 0-1,0 1 0,1-1-179,-2-1 0,-2-2 0,-2-1 0</inkml:trace>
  <inkml:trace contextRef="#ctx0" brushRef="#br0">13607 12226 8402,'0'-14'296,"1"1"0,4 4 1,5 4-1,2 5 1,2 6-1,1 7 1,-3 8-1,-1 4 1,-1 6-1,-1 4-238,-1 5 1,3 1-1,-6 1 1,-2 1-1,-1 1 1,-2 0-1,0-1 1,-2-8-1,-1-8 1,-2-8-73,2-4 0,2-8 0,1-7 0,1-8 0,4-6 0,6-4 0,6-2 1,7-1-1,3 1 0,1 2 0,1 3 0,-1 0-1442,1 1 1,-3 6 0,0 2 1455,-3 0 0,-5 4 0,2-4 0</inkml:trace>
  <inkml:trace contextRef="#ctx0" brushRef="#br0">13607 12809 8311,'-29'38'257,"1"0"1,1-5 0,2 5-1,3 1 1,3 1 0,6-2-1,7-5 1,4-3 0,2-2-1,2 1 1,4-2 0,8-5-49,8-8 0,7-1 0,4-9 1,5 0-1,3-4 0,2-5 0,-2-5 1,-2-4-1,-2-5 0,-3-6 0,-2-5 1,-5-3-239,-8 1 1,-2 1 0,-12-1 0,-4-1 0,-4 3 0,-8 3 0,-6 5 0,-8 1 0,-5 4 0,-5 1 0,-2 3-1,-2 4 1,-2 4 0,-2 4-423,1 1 1,4 6-1,1 3 1,4 4-1,6 1 1,7 1 450,4-1 0,8 0 0,2 0 0</inkml:trace>
  <inkml:trace contextRef="#ctx0" brushRef="#br0">14133 12084 8357,'-6'0'646,"7"0"1,10 0 0,8 0 0,3 0-1,4 0 1,-1 0 0,0 0 0,-1 0-786,1 0 0,-4 5 0,-2 1 0,-4 2 1,0 5-1,-3 2 0,-1 6 0,-3 1 0,-2 3 1,-2 4-1,-4 2 0,-7 4 0,-5 1 1,-7 2 138,-3-1 0,-2-3 0,-5-5 0</inkml:trace>
  <inkml:trace contextRef="#ctx0" brushRef="#br0">14119 12482 8357,'0'14'193,"0"0"0,0 1 0,0-1 0,0 2 0,1 1 0,4 5 0,4 3 0,3 7 1,-1 1-1,-2 4 0,1-3 0,-3 3 0,-2-1-574,-3 3 0,-2-4 0,-2-2 0,-3-3 381,-4-1 0,-10-1 0,-3 1 0</inkml:trace>
  <inkml:trace contextRef="#ctx0" brushRef="#br0">13891 12994 8357,'0'-8'231,"-1"2"0,-1 6 1,4 0-1,9 0 0,11 0 1,11 0-1,11 0 0,11 0-198,10 0 0,13-5 0,-37 2 0,1 0 0,2-1 1,1 0-1,-1-2 0,0 1-33,0-1 0,-1-1 0,36-7 0,-1 0 0</inkml:trace>
  <inkml:trace contextRef="#ctx0" brushRef="#br0">15668 12226 8170,'-6'-14'368,"-2"4"0,-6 1 1,0-1-1,0 3 1,1 3-1,3 9 0,4 9 1,0 12-1,-4 8 1,-2 12-1,-4 6-384,-3 7 1,-3 12-1,-8 3 1,14-35 0,0 1-1,0 2 1,-1 0 0,1-3-1,0-1 1,-12 32 0,6-17-1,8-12 1,9-15-1,8-15 1,7-16 0,2-12-414,2-12 1,1-10-1,0-10 1,3-2-1,1-1 1,-2 2-1,0 2 1,1 6-1,1 5 1,-2 9 0,-1 9-1,-2 8 593,0 6 0,5 7 0,2 7 0,-1 10 1,3 8-1,-1 6 0,1 3 0,1 2 0,-2-1 1,-1-4-1,-2-5 0,0-4-449,0-4 1,4-7-1,-2-8 1,-1-7-1,2-7 1,-1-12 284,0-9 0,-2-12 0,-5-9 0</inkml:trace>
  <inkml:trace contextRef="#ctx0" brushRef="#br0">15825 12112 8187,'0'-22'-2,"0"2"1,1 7-1,3 5 1,2 10-1,3 10 1,6 12-1,2 9 1,2 10-1,0 9 1,0 7-1,-2 2 99,-1-1 1,1 3 0,-1 1 0,-3 0 0,-2 1 0,-3-3-98,-4-5 0,-8-10 0,-4 2 0</inkml:trace>
  <inkml:trace contextRef="#ctx0" brushRef="#br0">15796 12937 8187,'-8'14'138,"1"0"0,3 1 0,0 0 0,0 3 0,3 2 0,1 1 0,1 1 0,4-2 0,6 1 0,5-4 0,5-2 0,2-4 11,7-2 0,5-7 0,9-4 0,4-10 0,5-12 0,7-9 0,5-8 0,-2-7-149,-6-2 0,0-2 0,-6-5 0</inkml:trace>
  <inkml:trace contextRef="#ctx0" brushRef="#br0">16393 12127 8187,'-7'6'334,"-6"0"1,5 7-1,-1 0 1,1 4-1,0 5 1,1 6-1,1 4 1,3 0-1,3-2 1,6-2-1,7-1 1,6-3-1,3-7-318,3-6 1,2-5-1,2-6 1,-1-1 0,-1-4-1,-3-4 1,-5-6-1,-5-4 1,-5-4 0,-4-4-1,-5 0 1,-5 2-1,-4 3-162,-4 1 1,-6 2 0,-1 6 0,-1 4-1,-1 4 1,1 4 0,-1 2 0,2 6 0,-1 7-1,4 9 1,1 9 0,2 6-62,0 3 0,6 3 0,3 2 1,3 1-1,2-1 0,0-1 1,2-4-1,3-5 0,6-8 1,5-9-1,3-8 207,-2-6 0,11-3 0,2-2 0</inkml:trace>
  <inkml:trace contextRef="#ctx0" brushRef="#br0">16593 12340 10259,'0'22'-29,"0"11"1,-2 0 0,-1 7 0,-2 4 0,0 2 0,1 1 0,-1-1 0,0-3 0,0-5 0,1-5 0,-1-3 0,-1-2 0,-4-3 0,-3-4-3919,-1-7 3947,-6-9 0,-2 1 0,-7-6 0</inkml:trace>
  <inkml:trace contextRef="#ctx0" brushRef="#br0">16280 12809 8187,'-8'-2'-115,"3"-2"1,5 2-1,5-4 1,4 1 0,6-1-1,4-1 1,6 0-1,8-1 1,8-2 0,6 1-1,2 1 115,0 1 0,-1 3 0,-6 4 0,-5-7 0,-2-1 0</inkml:trace>
  <inkml:trace contextRef="#ctx0" brushRef="#br0">16578 12909 8187,'-22'28'109,"2"0"1,5 2 0,3 4 0,2 2 0,6 0 0,2-3 0,2-3 0,3-3 0,7-3 0,10-7 0,10-6 59,8-6 0,3-5 0,2-5 1,0-6-1,-1-6 0,-1-7 0,-3-3 1,-6-1-1,-9 0 0,-8-1 0,-9 1 1,-8 1-1,-7 3-144,-10 5 1,-13-1 0,-7 1 0,-5 1 0,-5 3 0,0 2 0,1 2 0,6 3 0,4 2-1,5 2-25,6 3 0,11 7 0,10 2 0</inkml:trace>
  <inkml:trace contextRef="#ctx0" brushRef="#br0">17517 12439 11185,'15'-4'289,"6"-3"1,7-1-1,7-3 1,3-1-1,0-2 1,0-1 0,-3 1-1,-7 1 1,-7 4-1,-7 3-369,-5-1 1,-4 6 0,-11-4-1,-8 5 1,-10 5 0,-8 6-1,-6 5 1,-1 4 0,1 2 0,5 5-1,4 3 1,6 3 0,5 0-1,7 1 1,6 0 0,4 1-94,1 0 0,8-4 1,6-5-1,8-6 1,7-2-1,2-7 1,4-3-1,1-7 1,5-6-1,4-9 0,0-8 1,-2-6-1,-3-5-1618,-1-5 1,-4-5 1790,-2-4 0,-3 2 0,-2-4 0</inkml:trace>
  <inkml:trace contextRef="#ctx0" brushRef="#br0">18043 12226 8211,'-8'0'338,"2"2"1,6 2-1,0 7 1,0 8-1,0 10 1,0 7-172,0 5 1,0 7 0,0-1 0,1-3 0,4-3 0,4-6-1,4-3 1,1-7 0,0-4 0,2-9 0,2-7 0,1-10-1,-1-9 1,1-10-554,0-7 0,5-6 0,-5-7 0,-2-2 0,-1-1 0,-2 0 0,-1 1 0,-2 1 0,-3 6 0,-2 3 0,-2 6 0,-3 3 488,-1 3 1,-6 8-1,-4 2 1,-2 8-1,-1 6 1,4 4-1,4 6 1,2 4 0,-1 5 262,0 5 1,-1 9 0,5 5 0,0 5-1,0 4 1,0 5 0,0 3 0,2 4-1,2 2 1,6 4 0,2 2 0,3-3-1036,-1-1 1,6-14 0,4-12-1,3-12 1,3-11 669,3-7 0,-3-12 0,5-3 0</inkml:trace>
  <inkml:trace contextRef="#ctx0" brushRef="#br0">18640 11984 8211,'-2'8'255,"-1"-1"0,-2-1 0,2 3 0,3 4 0,5 3 0,4 1 0,6 4 0,2 1 0,4 3 0,1 2 0,3 1-1359,2 1 0,-3 4 1,-4-1 1103,-4-5 0,8 1 0,-9-6 0</inkml:trace>
  <inkml:trace contextRef="#ctx0" brushRef="#br0">18597 12510 8211,'-6'8'272,"6"-3"0,0-10 0,9-4 0,9-4 0,5-3-264,4-3 1,2 2 0,-1-5-1,1 1 1,-1 4 0,1 1-1,-3 4 1,-2 1 0,-5 3 0,-5 3-64,-4 7 0,-6 4 1,-8 8-1,-7 0 1,-5 1-1,-3 0 1,2 3-1,1 1 1,2-2-1,-1-1 1,3-2-1,1-1 0,3-2-25,1-2 0,3-4 0,5 1 0,6-3 0,5-6 1,7-1-1,2-4 0,1 1 0,0-1-49,3 0 1,0 5 0,1-1 0,-4 4-1,-2 4 1,-2 6 0,-4 4 0,-5 5-1,-5 5 1,-8 3 0,-7 3 0,-6 1 164,-7 2 1,-7 0 0,-2-4-1,-1 1 1,1 0 0,0-2-1,1-6 1,4-6 0,4-6-1,5-6 1,5-4 0,5-4 147,4-6 0,10-7 1,4-2-1,4 3 1,1 4-1,2 2 1,1-1-1,4 0 1,-1 0-1,1 3 1,-2 2-1,0 2-391,0 3 1,0 1 0,-5 1 0,-2 4 0,-2 5-1,-5 4 1,-4 3 0,-1 4 0,-1 1 0,-2 3 0,-4 0-1,1 1 484,0-3 1,-4-10-1,5 1 1,4-4-1,4-7 1,6-8 0,6-6-1,2-3 1,4 0-1,1 1-155,3 4 0,-3 2 1,0 7-1,-1 0 1,-4 2-1,-3 3 1,-4 6-1,-5 6 1,-4 8-1,-4 5 1,-7 5-1,-9 1 1,-6 4 201,-3 1 1,-1 0 0,1-3 0,1-5 0,3-4 0,5-6 0,7-5 0,7-7 0,11-7-528,10-2 1,6-8-1,8-4 1,2-2-1,1-3 1,0 1-1,0 0 1,1 0-1,-3-1 1,-2 1-1,-6 0 1,-2 0-379,-1 0 1,-5-2 0,0-2 0,-4-1 0,-1 2 0,-1 1 0,-1 1 580,-1-4 0,4-4 0,-3-5 0</inkml:trace>
  <inkml:trace contextRef="#ctx0" brushRef="#br0">17119 3910 8211,'0'-23'0,"0"4"0,4-1 223,1 1 0,0 0 1,-4 6-1,3 7 1,0 11-1,-1 12 0,-1 10 1,-2 8-1,-2 7 1,-2 11-1,-7 5 1,-5 5-1,-5 2 0,1 3 1,-2 1-458,0 2 1,3-7 0,-2-8 0,4-8 0,6-10 0,3-15 0,5-18 0,3-24 0,4-19 0,7-12 0,5-5 0,3-1 215,-2 4 0,-1 5 1,0 7-1,0 5 1,0 5-1,-4 10 1,1 7-1,1 9 1,4 4-1,2 6 1,2 8-1,3 8 266,2 5 0,-3 1 0,0 1 0,1-1 0,0-1 0,1-2 0,-4-2 0,0-1 1,0-2-249,3 1 0,-4-2 0,-1-5 0</inkml:trace>
  <inkml:trace contextRef="#ctx0" brushRef="#br0">16820 4862 8211,'10'-2'334,"1"-1"0,4-3 1,7-2-1,8-3 0,8-2 1,11-2-1,11-3 1,10-2-1,4-1 0,0 1 1,-1 2-1,-5 4 0,-5 3-569,-6 1 1,-17 7 234,-7-1 0,-3 8 0,-8 4 0</inkml:trace>
  <inkml:trace contextRef="#ctx0" brushRef="#br0">17616 4236 8211,'-9'-6'401,"1"-3"1,3-4 0,7 0 0,7 2 0,10 2-1,8-1 1,6 1 0,3-1 0,2 1 0,0 0-1,-1 1 1,-3 1-425,-2 4 0,-8-3 0,-9 3 0,-7 4 0,-11 7 0,-6 6-27,-7 5 1,-1 5-1,1 8 1,-2 2-1,1 1 1,3 1-1,4-1 1,2 0-1,2-3 1,0-2 0,3-2-1,3-3 1,4-4-1979,6-7 1,4-11 0,3-4 2027,2-12 0,7-14 0,-4-9 0</inkml:trace>
  <inkml:trace contextRef="#ctx0" brushRef="#br0">17986 4137 9281,'0'-2'0,"0"7"0,0 8 0,0 6 0,1 4 0,3 6 140,0 4 1,3 3 0,-4 7-1,2 0 1,-2-1-141,-2 1 0,-1 6 0,0 1 0</inkml:trace>
  <inkml:trace contextRef="#ctx0" brushRef="#br0">17687 4691 8411,'10'-9'65,"-1"-1"0,4 1 1,4 0-1,9-1 0,7-3 1,9-4-1,9-5 0,4-2 1,2-1-1,-2-3 0,-2-3 1,-8 3-66,-5 3 0,-5-5 0,-7-7 0</inkml:trace>
  <inkml:trace contextRef="#ctx0" brushRef="#br0">18242 4094 8211,'-2'-12'565,"-3"2"0,-4 7 0,-2 6 0,1 8 0,6 7-366,2 5 0,2 9 0,0 1 0,0 0 0,0 0 0,0 2 0,0 0 0,0-2 0,2-4 0,1-6 0,3-2 0,1-4 0,0-3-310,1-4 1,-3-4 0,5-7-1,2-4 1,6-5 0,4-4-1,1-3 1,1-4 0,1 1-1,2-2 1,2 1 0,-1 1-1,1 2-1402,-1 2 1,-1 2 0,-2 0 1512,-1 0 0,-1-1 0,6 1 0</inkml:trace>
  <inkml:trace contextRef="#ctx0" brushRef="#br0">18498 3952 8211,'-14'0'227,"-1"0"1,1 2 0,1 2 0,2 6 0,3 4 0,2 5 0,3 6 0,0 9 0,0 8 0,-2 10-1,2 8 1,1 7-11,2 2 0,5 5 1,0 2-1,-2 2-217,-2-6 0,-1-8 0,0-1 0</inkml:trace>
  <inkml:trace contextRef="#ctx0" brushRef="#br0">18128 4791 8211,'-8'8'248,"0"-2"1,5-4 0,-2 2 0,2 8 0,2 5 0,1 7 0,0 4 0,1 5 0,4 5 0,4 3 0,2 0 0,1-3-17,-3-5 0,-1-3 1,1-3-1,-2-5 1,-3-11-1,1-14 1,-2-16-1,-1-11 0,0-8 1,1-4-196,1-6 1,7 4 0,-1-2-1,3 7 1,1 6 0,2 3 0,3 3-1,4 5 1,4 7 0,2 9-1,-1 6 1,0 5-1396,1 4 1090,-7 10 1,-1 3 0,-9 8 0,-2 4-1,-6 3 1,-2 5 0,-4 0 0,-4 1 0,-7-1-1,-6 1 1,-3 0 0,-5-2 267,-4-3 0,-5-3 0,-7-7 0</inkml:trace>
  <inkml:trace contextRef="#ctx0" brushRef="#br0">18185 5317 8587,'-13'-2'0,"2"-1"406,2-2 1,6-1 0,-1 1-1,8-4 1,7-4 0,8-1-1,7 0 1,9 0 0,5-2-1,6-2 1,3-2-496,4-2 1,1 4 0,0-2 0,-2-1 88,1-2 0,3-10 0,1-4 0</inkml:trace>
  <inkml:trace contextRef="#ctx0" brushRef="#br0">18811 4251 8211,'-7'-37'385,"6"1"0,-4 4 0,3-2 0,2-1 0,0 0 0,2 5 0,3 5 0,4 4 0,4 2 0,1 2 0,2 3 0,1 4 0,4 4 0,1 3-186,3 1 1,2 2 0,0 2 0,-2 3 0,-1 4 0,-1 4 0,0 3 0,-6 2 0,-6 6 0,-6 5-1,-4 2 1,-2 6 0,-6 2-359,-7 5 1,0 2 0,-5-3 0,3 1 0,2 2 0,1 3 0,4 0 0,6-2-1,6-4 1,6-5 0,6-4 0,5-2 0,7-4-713,5-4 1,2-5-1,-2-8 1,1-1 870,-1 1 0,-2 1 0,-2 3 0</inkml:trace>
  <inkml:trace contextRef="#ctx0" brushRef="#br0">19138 5089 8211,'7'-14'338,"1"0"1,-5-2-1,5-1 1,3-4-1,7 1 1,2-1-1,7 2 1,3 0-1,5 0 1,0 4-1,-1 4 1,-4 4 0,-4 2-339,-7 1 0,-3-1 0,-2 5 0</inkml:trace>
  <inkml:trace contextRef="#ctx0" brushRef="#br0">16479 3469 14556,'-21'-44'216,"1"-2"0,-4 13 0,7 1 0,4 5 1,5 7-1,2 9 0,4 6 0,4 10 0,4 6 1,4 9-1,4 9 0,5 10 0,1 15-89,1 14 1,-9-29 0,1 2 0,-1 6 0,0 1 0,1 5 0,1 1 0,0 6-1,0 1 1,0 5 0,1 2 0,-1 4 0,0 1 0,0 5 0,0 2 0,-4-25-1,0 1 1,-1 0 0,0 2 0,0 0 0,0 0 0,-1-1 0,0 0 0,-1 0-1,0-3 1,-1 0 0,0-1 0,2 21 0,-1-3-240,-3-4 0,1-3 0,1-3 1,1-2-1,-3-3 0,0-1 0,0-2 1,1-2-1,0-2 0,0-1 0,-1-7 1,1 0-1,5 30 0,-1-13 0,2-7 1,2-12-1,1-7 0,0-10 64,0-5 1,1-9-1,-1-3 1,0-3-1,0-4 1,0-1-1,2-3 1,3-4 185,5-6 0,9 1 0,7-9 1,5-1-1,9-2 0,8-3 0,9-2 1,-32 15-1,2-1 0,3 1 1,1 0-1,3-1 0,2 1 0,3 1 1,1 0-1,5 1 0,2 0-119,3 1 1,2 0-1,3-1 1,1 1-1,4 1 1,0-1-1,2 2 1,0 1-1,-2 1 1,0 1-1,-1 1 1,-2 0-1,-1 1 1,-1 0-1,0-1 1,0 0-1,-2 0 1,0 0-1,-4 0 1,-1 0-1,-7 3 1,-1-1-1,-6 2 1,-1 0-25,-4 3 1,0-1 0,-1 1 0,0 1-1,39 0 1,-5 0 0,-7 0 0,-6 0 0,-7 0-1,-8 1 1,-6 2 0,-8 2 0,-4-2 0,-3-1-1,-2-2-109,-1 0 0,-6-5 1,-1-1-1,-4 0 1,-6-2-1,0 0 0,-4-3 1,-3-3-1,-3-7 1,-2-9 76,2-11 0,0-10 0,0-12 0,-2-9 0,3 30 0,1-2 0,-1-5 0,0-1 0,1-6 0,-1 0 0,-1-5 1,0-2-1,-1-2 0,0-1 0,-2-3 0,-1-1 0,0-1 0,-1-2 0,-2-1 0,-1 0-117,0-1 1,0 0 0,2 6 0,-1 2-1,-1 2 1,0 2 0,0 7 0,0 2 0,1 5-1,-1 1 1,0 6 0,0 1 0,-9-31 0,-2 16-1,-1 11 1,-2 11 0,-2 5 0,-1 4 0,-1 4 316,1 6 0,-7-1 0,-3 11 1,-3 2-1,-3 1 0,-3 2 0,-4 0 1,-1 2-1,0 3 0,-4 2 0,-5 3 1,-12-2-265,32-5 1,-2 0 0,-5 0 0,-3-1 0,-5-2 0,-2-2 0,-3 0 0,-1 0 0,-4-3 0,-2 0 0,-4-1-1,-2-1 1,-2 1 0,-1 0 0,0 1 0,1 0 0,1 3 0,0 0 0,1 0 0,1 2 0,-1 0 0,1 2 0,2-1-1,1 2 1,5 2 0,1 0-36,6 0 1,2 2 0,3 3 0,2-1-1,2 1 1,0-1 0,1 1 0,1-1 0,3 0-1,1 0 1,-33 5 0,15-6 0,13-5-1,14-3 1,12-2 0,10-4 135,12-8 0,19-13 0,11-9 0</inkml:trace>
  <inkml:trace contextRef="#ctx0" brushRef="#br0">13152 12041 8268,'-29'0'510,"1"0"0,4-1 0,2-2 1,6-2-1,13 2 0,16 1 1,12 2-1,10 0 0,8-1 0,9-4 1,9-5-1,12-2-357,-32 5 1,2-1 0,3-1 0,1-1 0,4 0 0,2 0 0,3-1 0,0 0 0,4-1 0,2 0 0,4 0 0,2 0 0,3 1 0,0 0 0,2 1-1,0 0 1,-2 1 0,0 0 0,-2 2 0,-1 0 0,0 2 0,-1 1 0,-1 1 0,0 1 0,0 1 0,-1 0 0,0 1 0,-2 0-150,-1 0 0,-2 0 0,-1 3 0,-1 1 0,-1-1 0,0 2 0,0-1 0,-1 1 0,1 0 1,-1 0-1,-2 0 0,1 1 0,-2 0 0,-1 0 0,1 2 0,-1 0 0,1 1 0,0-1 0,0 2 1,-1-1-1,1 0 0,-1-2 0,-2 0 0,-1-1 0,-1-1 0,-1-1 18,-1 2 0,0-1 0,1 1 1,0-1-1,-1 1 0,-2-1 1,0 0-1,-1 0 0,-1 0 1,-2-1-1,35 6 0,-6-1 1,-4 2-1,1 2 0,1 1 1,1 1-1,-5 0 0,-3 3-79,-3 1 1,1 0 0,2-7-1,2-1 1,-2-3 0,-2 0-1,-1-2 1,0 1 0,-2-4-1,-4-2 1,-7-1 0,-6 0-1,-3 0-213,-4 0 1,-1 0-1,-3 0 1,-3 0 0,-5 0-1,-3 0 1,-5 0-1,-7 0-265,-8 0 1,-14 0 0,-5 0 0,-6 0-1,-4 0 1,-6-1 0,-7-4 534,-6-4 0,-4-10 0,-1-3 0</inkml:trace>
  <inkml:trace contextRef="#ctx0" brushRef="#br0">13280 12837 8524,'-21'0'451,"5"-4"1,-2-1-1,2 0 1,5 0-1,8 1 1,12-1-1,13 0 1,11-1-1,12-2-263,10-3 1,17-6-1,-28 6 1,3 1-1,4 0 1,2 0-1,5-2 1,2 1-1,6 0 1,3 0-1,5-2 1,3-1-1,-20 5 1,0-1-1,1-1 1,4 0 0,1-1-1,0 1 1,4-1-1,0 1 1,0-1-1,0 0 1,1 0-1,-1 0 1,2 0-1,-1 0 1,1 1-1,-1-1 1,0 0-1,1 1 1,1 0 0,1 1-1,0 0-255,1-1 0,0 1 0,0 1 1,-4 1-1,0 0 0,0 1 1,-1 1-1,1-1 0,-1 1 1,-2 1-1,-1 0 0,0 1 1,-3 1-1,0-1 0,0 2 1,-2 0-1,0 0 0,0 1 1,-3 1-1,0 0 0,-1 2 1,24 0-1,-3 3 0,-6 3 1,-2 2-1,-6 1 0,-1 2 1,-4 1-1,-2 2 0,-2-2 1,-2 2-1,-4-2 0,-2 2-328,-5-2 0,-1 0 0,24 13 0,-15-3 1,-4-5-1,-3-4 0,-3-2 0,-7-4 1,-5-4-1,-7-3 0,-4-2 364,0 0 0,-9-5 1,-6-1-1,-8-4 1,-6-6-1,-5-6 1,-6-5-1,-5-1 1,-5 0-1,-2-1 1,-2 1 30,-2-1 0,5 1 0,1-1 0</inkml:trace>
  <inkml:trace contextRef="#ctx0" brushRef="#br0">11830 11018 8575,'-7'-14'316,"4"4"0,-5 1 0,0-1 0,2 1 0,-2 1 0,2 3-319,-1 7 1,4 4 0,6 8-1,2 2 1,-2 3 0,1 6-1,-1 5 1,1 5 0,0 1-1,-1 5 1,0 5 0,2 6 0,-1 3-1,1 2 10,0 0 0,1-5 0,-3-1 0,4-4 1,-1-7-1,2-9 0,0-7 0,3-3 1,3-6-1,3-2 0,2-5 0,0-2 78,2-3 0,1-3 1,6-3-1,1-3 1,-1-2-1,1-3 1,-1-3-1,1-4 1,-1-1-1,0 2 1,1 1-1,-1 2-170,1 0 1,-6 4 0,0 2-1,-3 1 1,-2 0 0,-3 1-1,0 3 1,-1 1 0,0 2 84,0 0 0,-6 0 0,-2 0 0</inkml:trace>
  <inkml:trace contextRef="#ctx0" brushRef="#br0">12185 11302 10347,'-13'-9'364,"2"1"1,3 0 0,4 1 0,5 1 0,9 3 0,7 0 0,8 0 0,7-4 0,4-1 0,4-1 0,-1-1-959,1 1 1,4 4-1,-8-3 1,1 0-1,-3 2 534,1 0 1,-5-5-1,5 3 1</inkml:trace>
  <inkml:trace contextRef="#ctx0" brushRef="#br0">12469 10662 8529,'-14'0'169,"0"0"1,0 0 0,1 2 0,2 3 0,3 6 0,2 8-1,3 11 1,3 12 0,4 15 0,6 14 0,-4-30 0,1 2 0,0 3-1,1 1-93,2 2 1,-1 0 0,1 1-1,1 0 1,1 0 0,1-1-1,-2-1 1,0-1 0,0-4-1,0-1 1,11 29 0,4-12-1,1-13-76,1-13 0,7-10 0,1-8 0</inkml:trace>
  <inkml:trace contextRef="#ctx0" brushRef="#br0">13195 10691 8389,'-15'0'288,"6"0"1,2 0-1,6 0 1,9 0-1,8 0 1,7 0-1,4-2 1,2-1-32,-1-2 0,-1-6 0,-2 3 0,-3-1 0,-1-1 0,-4 1 0,-1-1 1,-3 1-1,-7-1-243,-11 3 1,-4 0-1,-15 9 1,0 3-1,1 6 1,1 4-1,1 6 1,4 1-1,1 3 1,3 2 0,2 2-1,3 1 1,2 3-88,3 5 1,3 3-1,4 1 1,6 3-1,3-1 1,2-1-1,4-7 1,3-6-1,2-8 1,0-6-1,0-7 1,-1-2-148,1-4 0,-5-3 1,3-5-1,0-4 0,-1-6 1,-1-2-1,-2-4 0,-3-1 1,0-3-1,-1-2 1,0-1 219,0-1 0,7 1 0,1-1 0</inkml:trace>
  <inkml:trace contextRef="#ctx0" brushRef="#br0">13678 10534 8389,'-6'-8'316,"2"-3"0,-3 5 0,-1 0 0,1-2 0,1 3 0,3 4 0,1 8 0,4 9-210,3 8 1,-2 4 0,6 6 0,2 3 0,2 6-1,1 3 1,0 1 0,1-1 0,-1 0 0,0-2-1,0 0 1,0-4-396,1-4 0,-1-4 0,0-10 1,0-6-1,1-8 0,-3-7 1,-1-9-1,-3-8 0,0-9 1,-2-6-1,1-9 66,-4-6 0,-2 2 0,-1-5 0,0 2 0,0-1 0,-1 3 0,-2 0 0,-4 3 1,-1 1-1,-1 3 0,-1 5 0,1 4 659,-2 5 1,3 1-1,0 10 1,2 10-1,3 11 1,1 9 0,2 7-217,0 3 1,5 7-1,1 6 1,2 6-1,3 4 1,0 2-1,0 1 1,-1 0-1,1 3 1,0 0 0,0 1-1,-2-1-464,2-4 0,0-8 1,1-9-1,-3-4 0,2-5 1,2-6-1,1-7 1,0-9-1,0-7 0,1-8 1,-3-6 243,-2-7 0,2-9 0,-4-3 0</inkml:trace>
  <inkml:trace contextRef="#ctx0" brushRef="#br0">14019 10335 8389,'0'8'259,"0"0"0,2-3 0,1 4 0,3 4 0,2 1 0,3 0 0,2 1 0,1-1 0,2 2-450,3 3 1,-2-2 0,7 5 0,0-1-1,-2-4 1,-3-1 0,-2-2 0,-1 2 0,-2 1-1,-6 2 1,-5-1 190,-3-3 0,-6 0 0,-2-1 0</inkml:trace>
  <inkml:trace contextRef="#ctx0" brushRef="#br0">14104 10733 8401,'-14'8'197,"0"3"1,0-6 0,3-2-1,6-1 1,11-2 0,10-2-1,8-2-56,3-6 1,1-3-1,2-1 1,2 0-1,-1 0 1,-2 1-1,-4 2 1,-1 3-1,-2 0 1,-3 2-1,-3 0-247,-2 2 1,-6 9 0,-4 6-1,-2 7 1,-4 5 0,-2 4 0,-6 3-1,-2 0 1,-3 0 0,1-5 0,0-2-1,1-6 48,4-1 0,-2-5 0,6-6 0,2-10 0,3-8 0,5-4 0,4-2 0,4 1-24,1 3 1,0 2-1,0 2 1,1 3 0,-1 2-1,0 3 1,0 1-1,0 2 1,-1 2 0,-3 2-1,-6 6 1,-2 4-131,-2 5 0,-3 8 0,-5 8 0,-6 1 0,-4 2 0,-2-2 0,-2-3 0,-2-3 0,2-3 1,0-1-1,1-6 505,1-4 1,5-4 0,6-8 0,-1-1 0,3-5 0,3-6 0,8-4 0,5-4 0,4-1 0,2-4 0,4 0 0,5 1-355,3 3 1,0-2-1,-2 3 1,-3 3 0,-1 2-1,-4 3 1,-1 3-1,-2 4 1,0 2 0,-1 4-1,-4 5-19,-4 2 1,-3 7 0,-4 2 0,-3 1 0,-4 2 0,-2-2 0,0-3-1,1-5 1,1-3 339,1-2 0,3-12 1,10-1-1,4-9 0,4-4 1,3-2-1,1 1 0,2 4 1,-1 3-1,-3 3 0,0 2-262,-1 3 1,-6 4 0,-4 7 0,-2 8 0,-4 4 0,-1 7 0,-5 3 0,-3 7 0,-4 2 0,-1 5 0,2-1 0,2-2 31,3-3 1,6-7 0,-2 1 0,4-7 0,2-6 0,4-4 0,4-8 0,6-7-1,4-7 1,4-8 0,4-4-234,1-4 0,3-4 0,0-2 1,2 1-1,-1-1 0,-2 1 1,-2 1-1,1 2 203,-1 1 0,1 1 0,-1-6 0</inkml:trace>
  <inkml:trace contextRef="#ctx0" brushRef="#br0">15540 10620 8346,'-14'-8'232,"0"3"0,0 3 1,0 2-1,-1 0 1,1 0-1,0 0 1,0 2-1,-1 4 1,3 9-1,1 7-129,1 5 0,6 7 0,-4 4 1,3 3-1,6 2 0,7 0 1,7-1-1,4-1 0,4-4 0,4-9 1,3-7-1,2-7 0,1-5 1,-1-4-1,-4-7 0,-4-7-62,-5-10 0,-4-11 0,-2-6 1,-3-4-1,-6-2 0,-2 0 1,-4 5-1,-2 2 0,-6 3 0,-4 4 1,-4 4-1,-2 7 0,-1 6 87,1 6 1,1 3-1,5 4 1,1 3-1,4 6 1,5 3-1,8 2 1,7-4-1,4-1 1,6-3-320,1-3 1,2-3-1,4-4 1,1-4 0,-1-7-1,0-6 1,1-3 0,-1-3-1,1-2 1,-2 0 0,-2 3-1,-3 5-1933,-1 4 1,-7 0 2123,-5 1 0,1-6 0,4-2 0</inkml:trace>
  <inkml:trace contextRef="#ctx0" brushRef="#br0">15896 10222 8346,'-8'0'423,"0"0"0,3 1 0,-3 4 0,1 6 0,2 6 0,3 9 0,2 7 0,2 9 0,1 9-695,2 4 0,1 4 0,-3 1 0,2 1 0,-2-1 0,-1-3 0,-2-5 0,0-4 272,0-4 0,0-1 0,0-1 0</inkml:trace>
  <inkml:trace contextRef="#ctx0" brushRef="#br0">15782 11089 8346,'-9'0'376,"2"0"0,6 0 0,7-2 0,7-3 0,6-4-205,4-4 0,4-1 0,2 0 0,-1 1 0,1 4 0,-3 4 1,0 4-1,-4 1 0,-2 1 0,-4 4 0,-3 6 0,-5 8 0,-2 8-237,-3 4 0,-1 9 0,-2-4 1,-2 0-1,-1-2 0,-2-4 1,2-4-1,3-2 0,5-6 1,4-7-1,6-8 0,3-6-225,6-7 1,3-10 0,1-7 0,1-8 0,-1-5 0,1-4 0,-2 0 0,-4 0 0,-4 1 0,-5 1 290,-4-1 0,-4 0 0,-6 1 0</inkml:trace>
  <inkml:trace contextRef="#ctx0" brushRef="#br0">16209 10677 8304,'-7'-21'279,"1"10"1,-3-3-1,2 3 1,4 3-1,1 5 1,6 6-1,2 8 1,5 5-163,2 3 0,6 6 0,0-1 1,-2 2-1,-1 3 0,-4-1 0,-1 1 1,-1-2-1,1-2 0,0-3 1,-1-2-1,-4-2 0,-1-2-138,-1-2 1,1-8 0,-5-7 0,-2-12-1,-2-9 1,-4-7 0,-2-4 0,1-3-1,-1-2 1,3 2 0,2 1 0,3 5-36,2 5 1,2 4 0,3 7 0,6 1-1,4 4 1,6 4 0,-1 3 0,3 4 0,-3 3-1,1 6 1,-4 6-241,-1 7 0,-2 3 0,-1 1 0,-2 1 0,-3 1 1,-2 1-1,-3 2 0,-1-1 0,-4-2 0,-4-3 296,-8-3 0,-7 9 0,-7-3 0</inkml:trace>
  <inkml:trace contextRef="#ctx0" brushRef="#br0">16351 11018 8304,'-6'-7'20,"6"0"1,9-3 0,8 1-1,7-4 1,5-3 0,4-4-1,5-3 1,3-2-21,1-2 0,1-7 0,0-3 0</inkml:trace>
  <inkml:trace contextRef="#ctx0" brushRef="#br0">16649 10534 9144,'0'-6'387,"0"6"0,0 8 0,0 6 0,0 7 1,0 7-1,0 8 0,0 6 0,0 0 0,0 2-442,0 4 1,5-2 0,0 3 0,0-5 0,-1-8 0,3-6 0,1-8 0,3-8 0,3-7 0,5-7 0,5-5 0,2-6 13,3-6 0,6-4 1,1-4-1,2 3 1,0 1-1,1 4 1,2 1-1,2 2 1,0 0-1,-1 1 41,1 3 0,6-9 0,1 4 0</inkml:trace>
  <inkml:trace contextRef="#ctx0" brushRef="#br0">17787 10463 8255,'-14'8'343,"-1"-3"1,3-2 0,1 0 0,1 4 0,-1 0 0,-1 5-1,-1 0 1,2 4 0,3 4 0,2 9 0,2 7 0,3 5-1,1 2-286,0 0 0,8-1 0,6-1 0,8-4 0,5-9 0,3-7 0,3-7 0,5-5 0,3-4 0,2-5 0,-1-5 0,1-6 0,0-6 1,-1-5-785,1 0 0,-7-5 0,-2 3 0,-6-3 0,-3-3 0,-3-1 727,-1-3 0,-2 1 0,-5 5 0</inkml:trace>
  <inkml:trace contextRef="#ctx0" brushRef="#br0">18242 10307 8255,'0'-8'354,"0"0"1,0 7 0,0 2-1,1 10 1,3 11 0,2 10 0,2 6-1,3 4 1,0 6-416,-2 4 0,4 3 1,-5 1-1,1-4 1,1-5-1,-1-4 1,1-7-1,-2-11 1,-2-14-1,-1-15 43,1-12 0,-3-9 1,7-5-1,1 4 0,1 3 1,3 4-1,0 3 1,4 8-1,5 5 0,1 3 1,1 0-1,-3 3-2002,3 6 1594,-6 1 426,1 10 0,-7 7 0,0 3 0</inkml:trace>
  <inkml:trace contextRef="#ctx0" brushRef="#br0">18185 11089 8255,'0'8'229,"0"0"1,0-4 0,2 6-1,1 2 1,3 4 0,2 2-1,1 2 1,1 1-250,-1-1 0,-4 4 1,3-5-1,-2-2 1,-1-3-1,0-2 1,-1-8-1,-2-5 1,-4-12-1,-2-6 186,1-6 0,1 0 1,2-1-1,2 4 1,1 0-1,3 2 1,2-1-1,5 5 1,2 4-1,4 4 1,-1 1-1,-1 4 1,1 2-416,0 1 0,1 1 0,-6 4 0,-2 6 1,-3 5-1,-2 4 0,-3 2 0,-3 4 1,-6 2-1,-6 4 0,-7 1 0,-4 0 112,-2 2 0,0-5 0,1 1 0,5-5 1,3-7-1,2-4 0,3-2 0,6-5 1,12-8-1,9-10 324,7-7 1,6-5 0,2-8 0,4-2-1,1-2 1,4-3-188,1-2 0,2-2 0,-1-2 0</inkml:trace>
  <inkml:trace contextRef="#ctx0" brushRef="#br0">18782 10691 8255,'-9'0'381,"1"1"1,1 4-1,4 5 1,2 4 0,1 3-1,0 4 1,0-1 0,1 2-1,4-1-294,4-1 1,6-2 0,2-9 0,2-4 0,-2-7 0,-1-7 0,-2-10-1,-1-8 1,-4-8 0,-4-6 0,-3-5 0,-4 1 0,-4 2 0,-7 4-134,-4 1 0,-10 11 1,0 0-1,-4 6 0,1 9 1,3 7-1,3 11 1,0 12-1,2 10 0,5 7 1,4 6 45,4 5 0,6-2 0,-4 5 0</inkml:trace>
  <inkml:trace contextRef="#ctx0" brushRef="#br0">18569 11103 8255,'-8'0'431,"3"3"1,11-3-1,9-8 1,8-8-1,7-6 1,5-1-1,3-3 1,3 0-568,0-1 1,5-3 0,-10 11 0,1 3 0,-4 5-1,-5 6 1,-6 5 135,-7 5 0,-7 9 0,-8 8 0</inkml:trace>
  <inkml:trace contextRef="#ctx0" brushRef="#br0">18825 11174 8255,'-22'14'526,"1"4"1,8-3-1,6-3 1,7-3-1,7-3-441,6 1 1,1 4-1,-1-2 1,-2 5 0,-3 4-1,0 2 1,-2 2 0,0 2-1,-2 0 1,-3 0 0,-1 1-1,2 0 1,1-1 0,2-5-204,-2-3 0,0-2 0,2-2 0,4-2 0,4-5 0,-1-5 0,-2-7 0,-4-5 0,-1-7 1,0-3-1,-2-5-127,-2-5 1,-2 2-1,-4-5 1,-4 2 0,-4 2-1,-1 2 1,-2 5 0,0 2-1,0 2 1,4-1 0,-1 5 698,1 5 0,2 5 0,4 6 0,6 0 0,9 0 0,9 0 0,4 0 0,1 0 0,1 0-384,0 0 1,-1 0-1,4 0 1,-1 2-1,-4 2 1,-2 6-1,-2 4 1,-4 3-1,-3 6 1,-3 2-1,-2 5 1,-3 1-488,-1 4 1,-4-3 0,-4 6 0,-7 0 0,-6-2-1,-3-4 1,-1-6 0,-1-2 0,2 0 0,0-4 0,1-4-1,1-6 828,2-4 1,7-1 0,2-5 0,-1-2 0,4-3 0,6-4 0,8-5 0,6-4 0,5-2 0,6-2-246,7-4 0,4 4 0,8-1 0,2-1 0,2 0 0,-3 2 0,0 2 0,-3 1-166,1-2 0,0-1 0,-1-7 0</inkml:trace>
  <inkml:trace contextRef="#ctx0" brushRef="#br0">19237 10492 8255,'-14'-14'482,"0"4"0,-1 1 0,1-1 0,0 1 0,0-1 0,1-1 0,4-2 1,4-1-1,6 2 0,9 1 0,9 1 0,8-1 0,4 0 0,4 0-463,1 1 0,-4 7 0,1 0 0,-4 6 0,-6 7 0,-4 4 1,-3 5-1,-3 6 0,-4 7 0,-4 6 0,-3 4 0,-2 6 1,0 4-216,0 3 1,0 0 0,0-2 0,0-6 0,0-4 0,0-6 0,1-3 0,4-8 0,4-5 0,6-8 0,4-5-1,4-5 1,2-2-2295,-1-1 1,1 5 2489,-6 0 0,0 12 0,-4-1 0</inkml:trace>
  <inkml:trace contextRef="#ctx0" brushRef="#br0">19607 11487 8255,'8'-13'327,"4"2"1,-2-13 0,4-2 0,3-4 0,2-4-1,-1 3 1,-3 1 0,1 3 0,2 2 0,2 3-1,1 1 1,1 4-328,0 1 0,8-5 0,6-1 0</inkml:trace>
  <inkml:trace contextRef="#ctx0" brushRef="#br0">22621 11984 12803,'-19'-4'140,"0"-3"1,3-1 0,4-1 0,4 3 0,3 7-1,6 12 1,6 9 0,2 6 59,1 6 1,-1 7 0,7 9 0,1 4 0,4 4-1,-1-1 1,3-1 0,-1-6 0,3-1 0,0-5 0,1-6-1,-4-9 1,0-10 0,0-8 377,3-7 0,0-5 0,1-10 0,-3-15 1,4-15-1,3-15 0,5-14 0,-17 31 1,-1-1-1,1-2 0,0-1 0,0-1 1,-1-1-1,1 1 0,0 0 0,0 1 1,-1 1-533,0 0 0,1 1 0,20-30 0,-5 7 0,-3 16 0,-5 17 0,-6 12 0,-3 8 0,-4 7 0,0 9 0,-3 9 0,2 8 1,2 7-51,1 4 0,-1 3 0,-2 7 0,-2 1 0,2 2 0,2 3 0,1 0 0,0 0 0,-1-5 1,-2-4-1,-2-7 0,2-5-57,2-4 0,6 0 0,0-10 0,-2-6 0,-1-7 0,0-7 0,3-8 0,3-10 0,2-9 0,-1-8 0,3-6 1,-1-4 1,-1-3 0,1-1 0,-6 1 0,0 7 0,0 9 1,0 8-1,-2 8 0,-1 8 0,-2 9 0,2 8 0,1 8 52,2 7 0,2 4 0,-4 6 0,2 0 0,0 1 0,0-1 0,2 2 0,-1 0 0,1 0 0,-4-4 1,-1-3-1,-2-2 48,0-1 0,-4-2 1,-1-9-1,2-4 0,4-5 1,4-6-1,4-10 1,4-13-1,3-12 0,3-11 1,5-8-1,3-8 1,-19 32-1,-1-2 0,0-1 1,-1-1-224,-1 0 1,0 1 0,16-30 0,-8 13 0,-4 14-1,-4 13 1,-3 13 0,-3 13 0,-2 11 0,-2 11 0,1 6-1,-1 5 160,1 4 0,-3-3 0,5 7 0,-3 3 0,0 2 0,1 1 0,-2-4 0,0-4 0,-2-6 0,2-3 0,-2-4 1,2 1-204,0-2 1,-5-6-1,4-8 1,-1-2 0,2-4-1,1-5 1,1-8-1,1-8 1,1-8 0,4-6 121,3-4 0,-3 1 0,3 0 0,-3 6 1,-2 6-1,0 5 0,0 6 0,1 9 0,-1 8 1,0 12-1,0 11 0,0 11 195,1 8 0,-1 4 0,0 9 0,0 2 0,1 4 0,-1 1 0,0-1 0,2-2 0,1-4 0,4-5 0,-1-9 0,2-7-83,1-9 0,-1-7 0,3-8 1,-1-1-1,1-4 0,2-4 0,1-5 1,1-5-1,-1-6 0,2-6 0,3-9 1,4-7 96,-1-9 1,5-9-1,-3-11 1,3-5-1,-20 31 1,1-1 0,-2-1-1,1 0 1,-2 0-1,0 0 1,-2 0 0,-1-1-1,-1-1 1,0-1-1,-1-2 1,0-1-1,1-1 1,-1-1 0,0-2-1,0 1-129,0 1 0,1 0 0,-1 1 0,2 0 0,0-1 0,1-1 0,1-3 0,0-1 0,1-3 0,0-1 0,-1 0 0,0-1 0,1 0 0,-1 0 0,-1 1 0,0 0 0,2-1 0,-1 1 0,-1 2 0,0 0 0,1 4 0,-1 0 0,-1 7 0,0 1 192,14-29 1,-8 18 0,-5 9 0,-6 9 0,-6 5-240,-3 6 1,-2 15 0,0 14-1,0 10 1,0 11 0,0 9 0,1 13-1,2 9 1,2 10 0,-2 7 0,-2-35-1,0 2 1,-1 1 0,0 2 56,0 2 0,0 1 1,0 4-1,0 0 0,0 3 1,0 1-1,0 3 0,0 2 1,-1 4-1,0 2 1,0 5-1,-1 2 0,-1 4 1,0 2-1,1-25 0,0 1 1,0 0-1,-1 3 1,0 0-1,1 0 0,-1 1 1,1 0-1,0 0 0,0 1 1,0 0-1,0 0 1,1 0-1,0 0 0,0-1-20,0 0 0,1 0 1,-1 0-1,1 0 0,0 0 1,0-1-1,0-3 0,0-1 1,0-1-1,0 23 0,0-2 1,1-5-1,0-2 1,1-6-1,1-1 0,0-2 1,1-1-1,1-3 0,0-1 1,-1-3-1,1-1 0,1-5 1,1-2-1,1-2 1,0-1-1,11 32 126,-2-4 1,5-1-1,0-10 1,2-7 0,-2-6-1,0-6 1,0-3 0,2-3-1,0-4 1,-2-6 0,-1-4-1,-4-4-1776,-1 0 1,-2-1 556,0-4 958,-6-3 0,0-12 1,-5-5-1,3-6 1,2-9-1,2-7 1,-1-9-1,1-11 1,1-5-1,1-5 1,4-4-1,2-4 142,1-3 1,-9 34 0,0 0 0,8-38 0,-8 39 0,0-1 0,0-1 0,1-2-1,0 0 1,0-2 0,-1-1 0,0-1 0,1 0 0,0 1 0,0 0 0,-1 2-1,1 0 1,0 1 0,-1 0 0,1 0 0,0 0 0,0-1 23,0-1 1,0 0-1,-2 4 1,1 0-1,1 0 1,0 0-1,11-35 1,0 10-1,2 4 1,-2 12-1,-3 9 1,-5 14-133,-4 8 1,-4 13 0,-6 7 0,0 12 0,-2 9 0,-1 6 0,-3 7 0,-1 6-1,0 8 164,-1 7 1,3-9 0,-3 7 0,2-5-1,3-2 1,1 0 0,2-1 0,0-2-1,0-3 1,0-1 0,0-5 0,0-5-56,0-5 1,6-11-1,2-4 1,0-15-1,-3-11 1,-4-8-1,1-4 1,1-7-49,2-7 1,6-1 0,-2-4 0,4 1 0,1 2 0,1-1 0,-1 4 0,0 2 0,0 2 0,2 6-1,1 4 1,2 5-34,-1 1 0,2 2 0,1 7 1,-1 1-1,1 3 0,-2 1 1,0 4-1,0 2 0,-2 2 1,-1 4-1,-2 5 0,0 4 90,1 5 1,-1-2-1,-2 7 1,-1 1-1,-1 0 1,1 1-1,2-4 1,1-2-1,0-2 1,0-4-1,2-3 1,1-3 80,2-2 0,8-7 0,2-12 0,7-9 0,7-15 0,4-12 0,-21 19 0,0-3 0,1-2 1,0-2-1,0-3 0,0-1 0,-1-1 0,0 0 0,0 0 0,1-1 0,1 1 0,0 0-25,0 1 1,1 2-1,-4 5 1,2 3 0,25-21-1,0 6 1,0 2-1,-1 0 1,-2-1 0,-4 4-1,0 0 1,-3 2-1,1-1 1,-2 4-473,-3 1 1,-3 2 0,-8 6-1,-2 3 1,-3 5 0,-3 4-25,-6 0 1,-5 9-1,-10 5 1,-3 7 455,-4 7 0,-4-2 0,-1 9 0</inkml:trace>
  <inkml:trace contextRef="#ctx0" brushRef="#br0">22564 10947 8459,'-22'-29'103,"1"6"0,7-1 1,1 0-1,4 2 0,4 3 1,2 3-1,0 2 1,-2 3 193,2 6 0,3 4 0,3 13 0,4 6 1,-1 2-1,2 5 0,0 6 0,3 5 0,1 10 1,3 7-1,-1 12 0,0 9 0,-7-32 1,0 2-1,0 3 0,0 2-150,1 4 0,-1 1 0,0 7 0,0 2 0,0 8 0,0 1 1,1 5-1,0 0 0,0 2 0,1 0 0,1-2 0,-1 0 1,0-3-1,0-1 0,-1-3 0,1-2 0,-1-3 0,1-1 1,1-3-1,1 0 0,0-2 0,0-1 0,1-3 0,1 0-27,0-1 0,1 0 1,0-2-1,1 0 0,-1-1 1,0-1-1,0 1 0,0-1 1,0 0-1,-1 0 0,0-3 1,0-1-1,-2-2 1,0-1-1,0-3 0,0 0 1,9 36-1,2-6 0,-1-7 1,0-6-439,-4-2 1,-1-4 0,-2-3-1,0-2 1,-1-6 0,-2-5 0,-3-7-1,-2-4-1075,-3-4 0,-1-9 0,-2-12 1393,0-12 0,0-14 0,0-9 0</inkml:trace>
  <inkml:trace contextRef="#ctx0" brushRef="#br0">25777 10122 8292,'-14'0'200,"5"0"1,-1 0-1,1 2 1,1 2-1,3 6 93,3 3 0,2 5 1,0 3-1,0 1 1,2 3-1,1 2 1,2 3-1,-2 2 0,0 3 1,0 1-1,4 3 1,1 2-1,1 4 1,0 1-169,1 1 1,-5 11 0,3-1 0,-2 3 0,-3 3 0,-1 4 0,-2 4 0,0 3 0,0 2 0,0-2 0,1-1 0,2-2-41,2 0 1,1 3-1,-2-1 1,2-4-1,0 1 1,1-1-1,-4 4 1,-2 0-1,-1-1 1,0-1-1,0 2 1,0 3 25,0 3 1,0-37 0,0 0 0,0 1 0,0 1 0,0-3 0,-1 1 0,-1 1-1,1 0 1,-2 0 0,-1 0 0,0 2 0,0 0 0,0-1 0,-1-1 0,1-1 0,0-2-1,-1 36 1,4-5 0,1-4-121,0-6 1,0 3 0,0-3 0,1-1-1,2-1 1,4-3 0,-1 1 0,0-1 0,-3-3-1,-1-2 1,0-1 0,1-1 70,2 0 1,-1 8-1,-4-5 1,0-3-1,0-4 1,2-6-1,1-1 1,2 0-1,0-3 1,-1-5-1,1-7 1,0-2-767,1-4 1,-4-1 0,4-3-104,0-4 0,-4-4 0,3-10 0,-4-4-2832,-1-4 3639,0-1 0,0-13 0,0-3 0</inkml:trace>
  <inkml:trace contextRef="#ctx0" brushRef="#br0">24199 9525 8701,'-14'-14'234,"0"-5"1,1 0-1,3 8 1,6 14-1,2 24 1,2 22 0,0 23-1,0-25 1,-1 3-1,-1 10 1,-1 5-1,-2 12 1,-1 5 0,1-17-1,-1 2 1,-1 2-148,2-11 0,-1 2 0,-1 2 1,2-1-1,-1 6 0,1 0 1,0 1-1,0 1 0,0 5 1,0 2-1,0 0 0,0 1 1,0 0-1,0 0 0,0 0 0,1 0 1,-1 0-1,0 1 0,0 0 1,1 0-1,-1 1 0,1-1 1,0 1-1,-1-1 0,1 0 1,0 0-1,0 0 0,1 0 0,-1-2 1,1-1-1,0 1 0,0-2 1,0-2-1,0-1 0,0-1 1,1 0-1,0-3 0,0 0 1,0 0-1,0-1 0,0-2 1,0 0-1,0-1 0,0 0 0,0-1 1,1 0-1,-1 0 0,1-1 1,-1 16-1,-1 0 0,1-1 1,1-4-1,0-1 0,0-2-211,1-5 1,-1 0 0,1-2 0,0-5-1,0-1 1,0 0 0,0 22 0,0-2-1,0-3 1,1-2 0,1-5 0,1-2-1,1-6 1,0-1 0,0-7 0,1-2-1,1-5 1,-1-1 0,10 31 0,2-12 0,0-15-1,-1-16-4625,-2-14 4746,7-8 0,-5-27 0,4-5 1</inkml:trace>
  <inkml:trace contextRef="#ctx0" brushRef="#br0">27512 9710 8280,'0'-43'246,"0"1"1,0 2-1,0 5 1,0 8 0,1 7-1,3 9 1,0 9-1,1 13 1,0 11 0,1 16-1,2 18 1,-3-18-1,-1 4 1,1 10 0,-2 4-155,0 9 1,-1 5 0,-1-13 0,-1 2 0,1 2 0,-1 9 0,0 3 0,0 1 0,-1-13 0,1 1 0,0 2-1,-1 0 1,0 6 0,0 1 0,0 1 0,-1 1 0,0 4 0,0 2 0,0 1 0,-1 0 0,0-14 0,1 1-1,-1 0 1,0 0 0,0 1 0,-1 0 0,1 2 0,-1-1 0,1 0 0,-1 1 0,1-2 0,-1 0 0,0 0-1,0 0 1,0-1 0,1-2 0,0 0 0,0 0 0,-1-1 0,1-1 0,0 11 0,0-1 0,0 0 0,0-2-1,0-4 1,1 0 0,0-1 0,-1-1 0,1-3 0,0 0 0,-1-1 0,1-1 0,-1 19 0,0-1 0,1-1-251,0-2 1,0 0 0,1-2 0,1-9 0,0 0 0,0-3-1,1-3 1,1-2 0,0-1 0,2 20 0,1-3 0,1-7 0,1-2-1,1-4 1,0-3 0,0-4 0,1-2 0,1-7 0,-1-1-1,9 24 1,-4-15 0,-3-13-2417,-2-10 1,-5-15 2573,0-18 0,-2-9 0,-2-15 0</inkml:trace>
  <inkml:trace contextRef="#ctx0" brushRef="#br0">26090 10236 8317,'8'-29'262,"-2"-1"0,-6-1 0,2-4 0,1 0 0,2 2 1,-2 6-1,-2 11 0,-1 16 0,0 24 0,0 27 1,-1-11-1,-1 5-149,-2 12 0,-1 4 0,0-9 0,0 3 0,-1 3 1,-3 10-1,-1 4 0,1 1 0,1-12 0,1 0 1,-1 2-1,1 2 0,-2 6 0,1 2 0,0 2 0,-1 1 1,2-9-1,-1 1 0,1 1 0,-1 1 0,0 0 1,0 6-1,0 1 0,1 1 0,-1 0 0,0 0 0,1-10 1,1-1-1,-1 2 0,1-1 0,0 0 0,0 0 1,0-1-1,1 1 0,-1-1 0,1 1 0,0-2 0,0 1 1,0 9-1,0-1 0,0 0 0,1-1 0,0 0 1,0-4-1,1 0 0,0-1 0,0 0 0,0-1 0,0 13 1,1 0-1,0-2 0,-1 1 0,2-3 0,-1-1 1,0 0-1,1-1 0,0-3 0,0-1 0,1-1 0,-1-1-384,0-5 1,1 1 0,-1-2 0,1-1 0,2 15 0,0-2 0,1-3 0,-1-9 0,2-3 0,-1-1 0,1-3 0,1-1 0,0-2 0,4 20-1,1-4 1,1-8 0,2-5 0,0-8 0,1-4 0,16 22 0,3-18 0,3-17 270,1-10 0,4-21 0,-5-16 0</inkml:trace>
  <inkml:trace contextRef="#ctx0" brushRef="#br0">29872 9369 8037,'-6'-49'339,"-2"12"0,-5 4 1,2 13-1,2 9 0,-3 9 1,0 11-1,-2 18 0,-2 18 1,-3 19-1,7-22 0,-1 3-293,-3 10 1,0 4 0,-2 8-1,0 5 1,3-14 0,0 3 0,0 2-1,0 7 1,-1 3 0,0 2 0,3-12-1,0 2 1,0 1 0,0 2 0,-1 6-1,1 3 1,-1 0 0,1 1 0,2-12-1,1 1 1,-1 0 0,1 0 0,0 1-1,0 1 1,1 1 0,0 0 0,1 0-1,0 0 1,0-1 0,1 1 0,0-1-1,1 0 1,1 0 0,0 0 0,1-1-1,0 1 1,1-1 0,0 1 0,0-1-1,1-1 1,1 1 0,0-1 0,0 1-1,0-1 1,1 1 0,0-1 0,0 1-1,1-2 1,0 0 0,-1-1 0,2 0-1,-1-1 1,1 0 0,1 13 0,0-1-1,1 0 1,0-2 0,1-4 0,0-1-1,1-1 1,0-1 0,1-4 0,-1-1-1,1-1 1,0-1-186,2 16 1,1-1 0,0-2 0,0-4-1,1-2 1,1-2 0,-1-5 0,1-2 0,0-1-1,-1-2 1,0-2 0,1-1 0,6 19 0,1-1-1,-2-6 1,1-1 0,-1-3 0,0-1 0,0-1-1,-1-1 1,0 0 0,0-2-411,-1 0 0,-2-1 1,1 0-1,-2-2 0,-5-2 1,0 0-1</inkml:trace>
  <inkml:trace contextRef="#ctx0" brushRef="#br0">2432 3440 14949,'-49'0'-67,"3"0"1,-6 0-1,-2 0 1,-4 0 0,-7-1-1,-8-6 1,-3-7-1,36 4 1,0-2 0,-1-1-1,1-2 1,-2-1-1,0-1 1,1-3 0,0 0-1,-1-2 1,-1-2 0,0-2-1,1-1 1,-2-3-1,1-2 1,2-2 0,3-2 377,2 0 1,2-2 0,6 0 0,4-1 0,8 1 0,4 0 0,1-3-1,3 0 1,2-4 0,4 0 0,3-3 0,4-1 0,5-1 0,4-1-1,5 0 1,5 0 0,5-4 0,5 1 0,7-4 0,5 2 0,6-3-1,3 1 1,-15 20 0,0 0 0,2 2 0,-1 0 0,1 1 0,1 2-1,0 0 1,1 1 0,0 2-348,23-14 0,2 3 0,-20 15 0,0 1 0,2 3 0,-1 1 0,1 2 0,1 2 0,0 1 0,1 2 0,0 1 0,26-1 1,0 5-1,0 3 0,0 4 0,-2 3 0,1 4 0,-2 3 0,1 5 0,-2 3 0,0 6 0,-3 3 0,-2 5 0,-6 3 0,-3 3 1,-8 3-1,-5 3 168,-6 1 0,-5 2 0,-8 2 0,-6 3 0,-5 3 0,-4 3 0,-5 3 0,-6 2 0,-5 4 1,-7 1-1,-7 5 0,-6 2 0,3-22 0,-4 2 0,-3-1 0,-4 5 0,-3 1 0,-3-1 1,-5 5-1,-2-1 0,-3 1 0,10-14 0,-2 1 0,0-1 0,-1 0 0,-1 0 0,-1-1 1,-1 1-1,0-2 0,0 0 0,-1 0 0,0-1 0,-1 0 0,1-2 0,-1 0 0,0-2 1,0 1-149,-14 12 1,0-1 0,0-2-1,3-6 1,1-1 0,0-4-1,8-5 1,0-2 0,1-4-1,-14 4 1,1-8 0,8-9-1,0-7 1,8-6 0,1-6-1,-30-15 1,14-19 0,14-15-1,13-14 1,19 26 0,3-1 15,1-4 0,3-1 0,2-3 0,3 1 0,0 1 0,2-1 0,0 3 0,-1-1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16465 8032 27126,'0'-22'-7034,"0"-3"5942,0 6 1,0-5 1604,0 5 1,0-4-124,0 4 0,2 13 24</inkml:trace>
  <inkml:trace contextRef="#ctx0" brushRef="#br0">16558 7875 24580,'16'23'-396,"7"13"787,-4 12 1,3 12-615,-7 6 1,0 11-164,-10-5 1,0 2 155,-5-3 0,-6 3-315,-4-3 1,-7-4-387,-2-15 0,0-6 401,5-13 1,4-8 689,1-16 925,5-2 0,-2-20-731,6-6 1,0-14-259,0-10 0,2-7 135,2-12 0,9-3-502,6-6 0,-4 33 1,0-1 191,-1-1 0,0-1 0,5 2 1,0 1-45,0 0 1,0 0 0,22-28 312,2 4 0,-2 20 32,-3 13 0,-10 15 1159,-9 19 0,-4 15-1454,-6 13 1,2 8 28,-6 7 1,0-2-198,-5 6 1,0 0-13,0 5 0,0-2-66,0-3 1,0 2-1654,0-7 0,0 1-154,0-6 1,-2-5-3169,-3-4 5294,4-10 0,-6 4 0,7-3 0,0 3 0</inkml:trace>
  <inkml:trace contextRef="#ctx0" brushRef="#br0">17941 7215 27286,'16'2'74,"56"8"216,5-6-282,-37 1 1,1 0 0,0-3 0,1 1-756,1 1 0,0 1 0,36 0-347,-4 4 1518,-15-6 0,2 16 0,-11-3 0</inkml:trace>
  <inkml:trace contextRef="#ctx0" brushRef="#br0">17941 7326 24915,'23'10'205,"7"10"-532,3 4 0,-3 3 130,-2 1 1,-1 1 220,-3-1 0,-4 5-532,-5 0 1,-7 7-547,-4-2 0,-2 3 47,-2 2 0,-14-1 414,-10 1 0,-14 1 266,-9 3 0,-12 2 576,2 4 1,25-28 0,0 0 181,-30 22 1,0-4 487,6 0 1,2-2 78,6-8 0,14-6 1426,15-8-377,9-10-1467,4-2 0,17-7-316,3 0 1,16 0 114,3 0 0,13 0-140,6 0 0,12 0 74,7 0 0,6 0-320,-35 0 0,1 0 0,2-1 0,0 0 170,0-1 0,0-1 0,1 2 0,0 1 51,-1-2 1,0-1-1,1 0 1,0 0-142,1 0 0,0 1 0,1-1 1,-2 1-446,34 2 0,-12 2-971,-48 0 783</inkml:trace>
  <inkml:trace contextRef="#ctx0" brushRef="#br0">18100 6611 27126,'0'-29'-7637,"0"6"7013,0-1 0,0 5 578,0-5 0,0 7 673,0-2-303,0 9 1,1 4 228,4 6 1,-2 3-356,7 7 1,-6 2-853,6 17 1,-5-1 480,4 15 1,-6 3 199,2 11 0,-4-1-267,-1 1 1,-1 5 174,-4-1 0,2-5-165,-6-9 1,4-6-460,-5-8 0,7-1-111,-2-13 1250,-2-6 0,5-15 138,-3-12 1,10-15-266,4-13 0,10-9 39,5-10 0,3-4-374,1-6 0,2 1 366,4 4 1,-4 4-282,3 10 0,2 6 412,-2 13 0,5 8-291,-5 15 0,-6 12-74,-8 12-1,-4 8-623,0 11 1,-6 5-272,1 10 0,-7-2 121,1 6 0,-2 0-774,-2 5 1,0 4 1427,0 1 0,-5-1 0,1 0 0,0 5 0,3 7 0</inkml:trace>
  <inkml:trace contextRef="#ctx0" brushRef="#br0">17531 9070 9145,'-14'0'-202,"6"-2"68,3-2 967,3 2-614,2-4 1,7 1-169,2 0 1,10-4-215,5 4 1,3-6 121,1 2 1,1-2-232,-1 1 1,-6-1 141,-3 6 1,-3-4 245,-2 4 0,-4 0 53,-1 5 1,-6 7-149,2 2 0,-11 12 346,-8 7 1,-2 8-102,-8 12 0,5 7 32,-5 7 1,7 4-237,-2-4 0,10-1-49,4-4 0,3-2 140,2-2 0,2-11-479,3-9 0,4-6 75,10-8 1,3-1-70,7-14 0,1-1-582,3-7 1,-2-11 360,7-8 1,-5-7 540,5-8 0,-6-2 0,1-12 0,-3 0 0</inkml:trace>
  <inkml:trace contextRef="#ctx0" brushRef="#br0">17687 8814 8349,'-6'-5'558,"6"1"0,8-3-361,11 3 1,9 2-608,10-3 0,10 2-112,4-2 522,3 4 0,2-5 0,0 6 0</inkml:trace>
  <inkml:trace contextRef="#ctx0" brushRef="#br0">18213 8985 8349,'-9'0'234,"-1"0"-447,7 0-69,-3 0 35,6 6 1,6 2-205,4 6 0,2 2 58,3 3 393,-1-3 0,0 11 0,0-5 0</inkml:trace>
  <inkml:trace contextRef="#ctx0" brushRef="#br0">18171 9326 8349,'0'-14'0,"0"0"540,0-1 0,1 1-287,4 0 0,3 1 567,6 4 1,2 1-848,3 3 0,5-1-24,9-4 0,3-2-1092,7 2 0,-1 2 554,1-1 0,0 1 589,-1-2 0,1-8 0,0 2 0</inkml:trace>
  <inkml:trace contextRef="#ctx0" brushRef="#br0">18782 8672 8349,'-14'-9'1963,"0"-1"1,-1 2-1049,1-1 1,5 2-407,-1 7 1,7 2 80,-2 3 0,-1 14-129,1 9 1,-4 16-327,4 4 0,-1 7 84,1 7 1,3 9-587,0-32 0,0 2 1,1 2-1,0 1 56,1-1 1,0-1-1,0 2 1,0-1-767,0 33 0,2-2-174,2-7 0,4-12 454,7-12 1,0-7-507,4-8 1,-3-6 1302,3-3 0,3-3 0,0-2 0</inkml:trace>
  <inkml:trace contextRef="#ctx0" brushRef="#br0">19962 2346 8442,'-8'-7'1472,"2"6"-1141,0-6 1,4 9-55,-3 3 1,8 3-107,2 6 1,6 6 105,-1 4 1,4 3-256,5 1 0,-2-4-112,7 0 1,-5 0-254,5 4 0,-1-4-730,6-1 1,-2-4 572,-4 5 1,4-11 499,-3 1 0,-4-9 0,1 1 0</inkml:trace>
  <inkml:trace contextRef="#ctx0" brushRef="#br0">20531 2388 8349,'-14'0'0,"-1"0"10,1 0 1,0 0 189,0 0 0,4 0 557,1 0-234,-1 7-43,-4-6-186,0 12 1,4-10 2,1 7 1,6-6-78,-2 6 0,-1-6 33,1 6 0,-4-1-168,4 6 0,-6-1 156,1 0 0,-4 2-202,-5 3 0,3 3 89,-3 6 1,-1-4-111,1 0 0,0-2 108,5 2 1,-1 1-107,1-6 1,5-2 60,-1-7-348,7 2 35,-3-4 210,6 0-86,0-2 143,0-6 765,0 0-282,6 0-233,-4 0-30,4 0-359,-6 0 224,0-6-490,0 5 128,0-6-141,0 7-185,0 0 1,0 7 620,0 2 0,0 7-67,0 7 0,0 3-87,0 12 1,0 6-7,0 8 0,0 3-176,0 2 1,0 5 90,0-1 1,0-4-177,0-5 1,2-11 77,2 2 1,-2-11-672,3-4 156,3-6-750,-7-14 1555,5-2 0,-6-12 0,0-2 0</inkml:trace>
  <inkml:trace contextRef="#ctx0" brushRef="#br0">20431 3213 8349,'-1'13'-133,"-4"-4"-10,3 4 1350,-4-5-816,12 6 1,4-6-336,9-4 1,-2 3 36,7-3 1,0 0-30,4-9 0,-1-3-192,-3-6 0,2 0 93,-2-1 0,-3-4-72,-2 0 1,-8 0 93,-2 5 1,-6 5 374,2-1-320,-3 7 0,-9-3-80,-2 6 0,-4 8 69,-1 6 1,-2 6-1,-3 9 1,3 6-122,-2 3 0,3-2 141,6 2 0,-2-2-561,6 2 0,0-8 202,5-6 0,2-7-602,3 2 1,-2-9 909,6-6 0,7-2 0,6-2 0</inkml:trace>
  <inkml:trace contextRef="#ctx0" brushRef="#br0">20588 2985 10608,'-8'0'294,"2"0"0,17 0 7,3 0 0,16 0-1036,3 0 0,8-4 735,6-1 0,10-12 0,8 1 0</inkml:trace>
  <inkml:trace contextRef="#ctx0" brushRef="#br0">21313 2900 8079,'9'0'645,"1"0"1,7 2 47,12 2 0,9 3-266,14 2 0,1-2-934,14-7 0,-3 4 70,3 1 0,1 0 437,-7-5 0,-5 0 0,-7 0 0</inkml:trace>
  <inkml:trace contextRef="#ctx0" brushRef="#br0">22422 2331 8349,'-10'-7'1104,"1"2"-538,-1-3 0,-4 6-45,0-2 0,0 4-287,0 4 1,-5 6 26,0 9 1,-7 9-118,3 10 0,-3 14 67,3 5 1,-3 11-619,7 3 0,7 8 419,9-34 0,1 0 0,1-2 0,2-1-80,1 2 0,1-2 1,6 30-133,10-10 0,5-4-297,9-1 1,-3-12 347,3-8 1,-3-7 44,-1-6 1,-1-3-155,1-7 1,-6-6 20,1-3 0,-2-4 237,2-1 0,3-6 0,-5-2 0</inkml:trace>
  <inkml:trace contextRef="#ctx0" brushRef="#br0">22607 2531 8549,'0'-8'1070,"0"1"-1323,-7 7 269,6 0 344,-6 0 0,14 2-115,2 3 1,-1 4 116,2 10 1,-1 3-295,5 7 1,-1 5 45,-4 4 0,2 8-50,-6 1 1,0 12 88,-5-2 0,0 1-210,0-6 1,0 2 81,0-7 0,-2-5-155,-2-9 1,2-10-57,-3-4 153,4-9 151,1-4 0,0-19 216,0-5 0,6-9-242,4-6 0,4-9-6,5-5 0,-2-8-169,7-2 0,-2-2 29,2-7 1,2 1 83,-2-1 1,1 4 120,-1 10 0,1 10 148,-6 8-337,0 11-140,-4 9 0,-6 14 175,0 9 0,-4 10 49,5 5 0,-7 3-36,2 1 1,1 2 14,-1 3 1,-1 2 39,-4 3 1,0 1-87,0-6 0,0 5-204,0-4 1,0-1 154,0-5 0,0-4 63,0 0-333,0-13 285,0 8 1,0-21 343,0-3 0,2-9-108,3-14 0,4-12-310,10-3 1,-1-9 112,5 0 1,-1 3-131,2 2 1,3 4 73,-3 5 0,-4 5 41,-1 9 0,-3 10-160,-2 9 0,0 5 82,1 5 1,-6 9 140,0 10 1,-4 5-112,5 4 1,-7 3 13,2 7 0,-4-5 31,-1 0 1,0-2-569,0 2 1,-5 3 22,1-3 579,-1-10 0,-1 12 0,-2-10 0</inkml:trace>
  <inkml:trace contextRef="#ctx0" brushRef="#br0">23531 2658 12025,'14'0'601,"0"0"1,5 0-501,0 0 1,5 2-250,-5 3 0,0 3 213,-5 6 0,-1 0-207,-4 0 1,-3 7 159,-6 3 1,-6 9-500,-3 5 0,-10 1 149,-5-1 0,-1 2-33,1-7 1,-1-2-1572,6-7 1402,6-3 1,8-17 533,10-8 0,9-17 0,8-15 0</inkml:trace>
  <inkml:trace contextRef="#ctx0" brushRef="#br0">23829 2559 8349,'-14'0'0,"0"-5"806,0 0 1,0 1-232,-1 4 0,1 1 182,0 4 0,0 9-261,-1 10 0,6 11-282,-1 7 0,6 9-485,-6 11 1,7-2 177,-2 6 1,10-6-1016,5 2 1,7-10 654,2-5 0,6-11-470,-1-7 0,3-2 923,1-8 0,1-7 0,-1-5 0</inkml:trace>
  <inkml:trace contextRef="#ctx0" brushRef="#br0">24043 2815 8349,'-8'0'1799,"1"-6"0,14 4-1309,2-3 0,12 4-209,7 1 1,2-5-530,8 0 0,0 0 195,5 5 1,-1 2-1074,1 3 0,0-4 618,-1 4 0,-10 1 508,-4-1 0,-2 12 0,2-1 0</inkml:trace>
  <inkml:trace contextRef="#ctx0" brushRef="#br0">24341 2417 10723,'-8'6'574,"4"4"1,2 10-277,2 9 0,-5 12-37,1 11 1,-1 14-341,5 5 1,0 10-616,0-1 1,0-9 69,0-4 1,0-10-682,0-10 0,0-1 303,0-13 1002,6-13 0,2-1 0,6-11 0</inkml:trace>
  <inkml:trace contextRef="#ctx0" brushRef="#br0">24938 3142 8349,'-9'-5'748,"-1"0"1,1-1-92,-5 1 0,-1 4 13,1-4 1,-6 3-230,-4 2 0,-3 7-147,-1 2 0,-1 10 56,1 5 1,-1 3-73,1 1 0,1 5-278,3 0 0,10 5 121,9-4 0,4 3-336,1-3 0,13-6 125,6-4 0,7-7-394,8 2 0,0-9 125,4-6 0,3-2-38,-3-2 1,-1-2-683,0-2 0,-5-3 435,1-2 0,-4-4 644,-6 4 0,-8-4 0,-9-1 0</inkml:trace>
  <inkml:trace contextRef="#ctx0" brushRef="#br0">23900 3199 8515,'-6'8'1622,"5"-2"-1323,-12-6 269,11 0-307,2 0 1,10 0-292,9 0 1,-3 0 101,3 0 1,1-2-229,-1-2 1,0 2 93,-5-3 0,0 2-73,1-2 0,-1 4-2,0-4 0,-4 3 76,-1 2 95,-6 0-71,10 0 170,-12 0 1,6 4-73,-7 5 0,0 1-49,0 9 0,-5 3 29,0 1 0,-6 4-51,2 2 0,1-3-18,-2-2 1,7 1-6,-2-6 1,4 5-301,1-5 1,0 0-163,0-5 78,0-6 0,5 0 99,-1-3 0,6-5-398,-5 0 1,6-3-98,-2-12 813,4 4 0,1-16 0,0 5 0</inkml:trace>
  <inkml:trace contextRef="#ctx0" brushRef="#br0">23972 3085 12075,'14'0'-1145,"-3"-5"872,3 0 1,-1-1-477,10 1 0,-4 4 749,5-4 0,0-3 0,4 0 0</inkml:trace>
  <inkml:trace contextRef="#ctx0" brushRef="#br0">25208 2360 8349,'-1'-14'1283,"-4"-1"1,4 6 1036,-4 0-1005,3 5-423,2-2-857,0 6 1,8 2 106,6 2 1,9 4-429,10 6 1,3 7 255,7 3 0,-1 4-742,1 5 0,0 5 365,-1 10 0,-5 2-232,-4 7 0,-10 6 491,-4 4 0,-9 4-31,-5 4 1,-16-2 134,-8 3 1,-11-8-141,-4-2 0,-10 1 98,23-32 1,0 1-1,-25 22 218,3-6 1,2-8 150,3-6 0,5-9-678,9-10-396,10-3 0,8-10 105,6-6 0,4-8 686,1-11 0,13 3 0,-3-4 0</inkml:trace>
  <inkml:trace contextRef="#ctx0" brushRef="#br0">20330 8018 11907,'7'0'-539,"-4"6"654,3-4-603,-6 4-522,0-6 678,0-6 1,-5-2-684,1-6 0,-1 4 1015,5 1 0,-2 4 0</inkml:trace>
  <inkml:trace contextRef="#ctx0" brushRef="#br0">20630 6895 8349,'-8'-6'465,"1"4"-295,2-3 0,3 2 1279,-2-2-376,-4 4-409,0-5-454,-6 6 1,-1 6 67,1 3 0,0 6-146,0 3 1,-2 9 102,-3 7 0,2 11-153,-7 3 0,6 7 82,-1 7 0,4 9-358,7-32 1,1 2 0,2 2 0,1 0 166,-1 2 1,1 0-1,2 35-59,2 1 0,8-13 2,11-7 1,3-9 43,6-4 0,1-10-140,-1-5 1,5-9 46,1-6 1,-1 3-318,-5-2 0,1-5 163,-1-4 1,0-6-802,1 6 0,-1-7 671,1 2 417,-7 3 0,5-7 0,-5 6 0</inkml:trace>
  <inkml:trace contextRef="#ctx0" brushRef="#br0">21085 6952 8349,'0'-14'1702,"-6"-1"-257,4 1-444,-4 6-1090,6 2 173,0 6 0,2 2 339,2 2 0,4 10-223,7 10 0,-1 5-91,0 4 1,5-2-428,0 7 1,5-5 203,-5 5 0,1-6-925,-1 1 1,-3 2 507,3-2 0,-3-5-715,-2-4 1,-2-6 1245,-2 1 0,3-4 0,-6 0 0</inkml:trace>
  <inkml:trace contextRef="#ctx0" brushRef="#br0">21768 7009 8349,'-10'-2'873,"1"-3"0,-1 4-289,-4-4 0,5 3-86,-1 2 0,-4 7-147,-5 2 1,-6 5-219,1 5 0,-3 2 86,-1 3 0,-1 3-166,1-4 0,-1 9-46,1 1 0,6-1-22,3-9 0,3 3-176,2-8 220,6 1-162,2-11 262,6-1 803,0-7-267,6 0 502,-4 0-238,4 0 20,-6-7-714,0 6 22,0-6-282,0 7 198,6 0-1473,-4 0 732,4 0-612,-6 0 1295,0 0 0,0 7-89,0 2 0,0 5-163,0 5 1,0 4 106,0 5 1,-1 13-88,-4 6 0,3 9 76,-2 5 1,2-1-352,2 7 1,0-7 283,0 1 1,2-7-141,2-2 1,-2-12-10,3-2 0,1-8-151,-1-7 1,4-7-286,-4-6 1,1-7 240,-1 1 1,-4-4-321,4-4 1,2-4 275,-3-6 0,7-7-608,-1-3 1104,-4-3 0,13-7 0,-3-3 0</inkml:trace>
  <inkml:trace contextRef="#ctx0" brushRef="#br0">21739 7720 8349,'0'7'0,"-6"0"0,4-6 1084,-2 4-267,-4-3-245,6 10 1,-4-9-110,6 7 0,6-7-232,4 2 0,4-4-335,5-1 1,1 0 154,4 0 1,3-4-253,-3-1 1,1-6 132,-1 1 1,1-2 51,-6-2 0,0-1-3,-5 1 1,-4 5 81,-1-1-134,-6 7 45,4-3 0,-9 12 114,-3 3 1,-3 10-51,-6 5 0,0 8-95,0 1 1,-1 6 97,1-1 1,5-1-271,-1 1 0,7-2 74,-2 2 0,4-8-178,1-7 0,6-5-273,4 1 0,2-5-304,2-5 1,5-4 137,0-10 0,0-6 772,-4-12 0,5-7 0,2-13 0</inkml:trace>
  <inkml:trace contextRef="#ctx0" brushRef="#br0">21924 7535 11203,'-8'-7'2844,"2"6"-2443,6-6 1,2 7-177,2 0 1,12 0-177,13 0 1,7-1 151,11-4 1,-3 4-1385,4-4 1,1 3 399,-2 2 711,1 7 0,-6 0 1,1 8-1</inkml:trace>
  <inkml:trace contextRef="#ctx0" brushRef="#br0">15498 10549 8436,'-14'0'2005,"4"-5"-1554,1 0 0,4-1 1772,-5 1-1567,7 3 1,-2-4-307,10 6 0,5 0-63,9 0 0,9 0-648,10 0 0,-2 0 27,2 0 1,-1 2-214,1 2 0,1 4-1260,-6 7 0,-6 0 1807,-8 4 0,-3 3 0,-2 7 0</inkml:trace>
  <inkml:trace contextRef="#ctx0" brushRef="#br0">15455 11004 13283,'21'7'988,"7"1"-808,10-3 1,9 1-436,6 4 0,8 2-446,5-2 1,4 4-1571,1 5 2271,0-3 0,0 17 0,0-3 0</inkml:trace>
  <inkml:trace contextRef="#ctx0" brushRef="#br0">16422 10975 8436,'-5'-14'667,"0"0"0,-4 4 116,4 1 1703,0-1-1081,5-4-904,0 6-231,0 2 0,2 7-91,3 4 0,3 5-42,6 9 1,0 7 166,0 8 0,-4 5-310,-1-1 1,-4 5 73,5 4 1,-7-3-299,1 4 1,3-6 106,-3-4 1,3-3-561,-2-7 313,-4 1 380,5-7 0,-1-9 28,0-13 0,6-13 178,-2-11 0,3-11-222,-3-7 0,4-2 26,-4-9 1,4 6-8,1-5 1,0 8 45,0 1 0,1 7-180,-1 7 0,-2 7-182,-2 3-137,3 10 1,-5 4 132,6 10 1,-5 9 125,1 10 1,-6 3 56,6 1 0,-7 2-22,2 3 0,-4-1-131,-1 6 1,0-5 30,0 5 1,0-7-237,0 2 0,0-4 117,0-5 1,0 1-331,0-6 1,2-5-712,3-4 1406,-4-7 0,12-3 0,-5-8 0</inkml:trace>
  <inkml:trace contextRef="#ctx0" brushRef="#br0">16308 10733 13571,'14'0'791,"7"0"-521,3 0 1,14 0-159,4 0 1,15 0-227,0 0 1,3 0-357,-3 0 0,-7 0-1114,-2 0 1,-7 0 772,-8 0 1,-6 2 810,-13 3 0,-6 3 0,-2 6 0</inkml:trace>
  <inkml:trace contextRef="#ctx0" brushRef="#br0">16436 10307 8436,'0'-21'755,"-6"6"0,4-8-378,-2 5 1,4 2 822,4-3 1,4-2-482,6 2 1,7-4-392,3 4 0,4 4-58,5 6 0,-1 6-399,6-2 1,-7 3-148,2 2 1,-4 8-352,-5 7 0,-5 10 392,-10 8 1,-3 6 168,-6-1 0,-8 3-103,-6 2 0,-6 0-65,-9-1 0,-4 1 307,0 0 0,-7-7-93,3-3 1,0-4 175,-1-6 1,7 1 151,-2-10 0,4-3 143,5-11 0,9-6-68,5-3 0,7-9-95,-2-1 0,5-1-106,5 1 0,4 3 36,10-3 1,3 5-266,7 4 1,6-1 29,3 6 0,4 1-129,6 4 1,-3 0-591,8 0 1,-1 1 385,5 4 0,-5 0 108,0 9 1,-8-3 52,-1 8 94,-7-3 0,-7 4 1,-1 2-1</inkml:trace>
  <inkml:trace contextRef="#ctx0" brushRef="#br0">17318 10421 8436,'-10'0'2911,"1"0"-1274,6 0-643,15 0 0,12 0-323,19 0 0,2 4-147,7 1 0,2 0-413,13-5 0,4-2-495,4-2 0,4 2-165,-7-3 1,-12 4 461,-18 1 0,-12 0-2009,-11 0 0,-9 1 159,-6 4 1937,-8 3 0,-11 6 0,-7 0 0</inkml:trace>
  <inkml:trace contextRef="#ctx0" brushRef="#br0">17446 10406 8436,'-8'-1'4861,"3"-4"-4268,3 4-29,2-6 0,7 12-111,2 0 0,5 6-421,5-2 1,-1 4 111,5 1 0,1 2-300,5 3 0,-1-2 201,0 7 0,1-5-441,-1 5 0,-6-1 168,-3 6 1,-9-6 101,-5 1 0,-4 0 117,-1 4 1,-12 1 172,-7-1 0,-8 0 30,-6 1 0,-4-1-93,-5 1 1,-1-1 41,0 1 0,1-1-28,-1 1 0,2-3-24,3-2 1,3 1 149,7-6 339,6-6-435,7-7-271,9-6 1,14 0 89,6 0 1,2 0 116,8 0 0,4 0 408,5 0 0,7 0-138,-2 0 0,3 0-24,1 0 1,1 0-103,0 0 0,1 0-316,3 0 0,2-1-217,4-4 1,0 3-495,-5-2 0,-3 0-77,-7 0 0,-8 2 364,-6-3 0,-11-1-3313,1 1 3828,-9 1 0,-5-9 0,-8-3 0</inkml:trace>
  <inkml:trace contextRef="#ctx0" brushRef="#br0">17531 9980 8436,'0'-22'0,"0"-5"0,0 11 606,0-3 1,0 3 634,0 2 1,5 0-582,-1 0 0,3 6-129,-3 3-227,4 4 0,7 4-372,-1 6 0,-5 7 135,1 12 0,-6 2-162,6 4 0,-7 2 6,2 7 0,1-1 45,-1 1 1,0-7-120,-5-3 1,0 1-94,0-6 1,0-3 126,0-11 98,0 1 583,0-7 0,0-5-229,0-13 0,4-6-531,1-12 1,6-8 13,-1-7 0,2 0 36,3-4 1,-1 4 82,0 5 1,0 4 91,0 5 1,1 9-508,-1 6 264,0 6 0,0 8-16,0 0 0,1 12 104,-1 7 0,-1 8-143,-4 6 1,4-1 108,-4 6 0,-3-5-796,-1 5 0,-3-5-78,-2 5 1046,0 0 0,0-2 0,0-1 0</inkml:trace>
  <inkml:trace contextRef="#ctx0" brushRef="#br0">17289 11359 8436,'-6'8'3317,"-2"4"-2633,0-4 0,3 5-155,10-4 0,3 4-193,6-3 0,2-4-361,3-1 1,3-2 124,7 2 0,-1-4-468,0 4 0,-1-10 115,-3-4 0,3-2-91,-4 1 1,-4-3 169,-4 4 1,-1 1-32,-5-1 614,-2 5-294,-1-2 0,-8 12 104,-2 4 1,-4 9-45,-6 5 0,-1 9-234,1 5 0,1 3 35,4 1 0,3-1-286,6-3 1,0 2 46,0-7 1,0-1-268,0-9 0,6 1-64,3-10 0,-1 2 180,2-11 0,-5-1-388,4-4 1,-4-6 298,4-3 0,-4-10 503,5-5 0,-7-15 0,3-6 0</inkml:trace>
  <inkml:trace contextRef="#ctx0" brushRef="#br0">17446 11288 8436,'-15'0'3301,"6"0"-2417,-1 0-614,7 0 0,0 0 135,13 0 1,1 0-136,12 0 0,3 0-956,7 0 0,-2 0 465,7 0 0,-5 0-2629,5 0 2850,-6 6 0,9-4 0,-5 4 0</inkml:trace>
  <inkml:trace contextRef="#ctx0" brushRef="#br0">17773 11345 13859,'19'0'-1087,"0"0"0,6 1 702,-1 4 0,2-3-2294,3 2 2679,-7 4 0,5 0 0,-5 6 0</inkml:trace>
  <inkml:trace contextRef="#ctx0" brushRef="#br0">17702 11643 8436,'7'0'1901,"0"0"-1309,-7 0 0,1 0-204,4 0 1,3 0-330,6 0 1,8-6 7,7-4 1,12-2-233,11-2 1,3-2-1049,2-3 0,-5 3-556,0-3 1769,-12-3 0,7 0 0,-10-7 0</inkml:trace>
  <inkml:trace contextRef="#ctx0" brushRef="#br0">18242 11117 8436,'-14'0'0,"-1"0"0,1 2 2480,0 3 1,0 2-1177,-1 8 1,6 5-166,0 4 1,5 9-613,0 5 1,2 11-241,2 8 0,6 1-369,4 9 1,2-6 38,3 6 0,-1-7-1570,0 1 1,0-10 1028,1-9 0,-1-7 576,0-11 0,7-4 1,1-5-1</inkml:trace>
  <inkml:trace contextRef="#ctx0" brushRef="#br0">23060 6426 13790,'-33'-29'-112,"3"1"60,-3 0 0,3-1 17,1 1 0,-6-2 12,-2-4 0,2 4 42,2-3 0,3 3-39,1 2 1,-1-1 76,-3 1 0,8 0-60,-4-1 0,6 5 217,-1 1 1,-3 4-156,3-5 1,-3 5-64,-1-5 1,-2 7-128,-3-2 1,-5 3 102,-9 2 1,1 0 92,-6 0 1,4-1-53,-4 1 0,0 0-163,-5 0 1,8 0 126,6-1 0,2 1 191,8 0 0,-6 4-112,1 1 0,-2 1-55,2-1 0,-1-4 143,6 3 1,-7 4-62,2 1 1,-3-1-293,-1 1 1,-1 1 140,0 4 1,1 0 150,-1 0 0,11 0-82,4 0 0,3 0-78,-4 0 0,1 0 69,-1 0 0,2-5-18,4 0 0,-4 0 108,3 5 0,-6 0-83,2 0 0,-9 0 97,9 0 0,-4 0-92,4 0 0,0 0-9,-1 0 1,1 0 20,-1 0 0,1 0 3,-1 0 1,-4 0-10,0 0 1,0 2-5,4 3 0,1-2-15,0 6 1,-6-4 12,1 5 1,0-1-53,5 5 1,-1-4 47,1-1 0,-5 1 7,-1 4 0,1 2-8,5 3 0,1-4 75,3 4 0,-3-3-68,4-2 1,1 1 3,-2-1 1,5 5 7,-5 0 1,5 4-2,-4-4 1,-1 5 28,-5-5 1,-1 6-24,-3-1 1,2 3 31,-7 1 1,5-4-36,-5 0 0,4-2 65,-3 2 1,5 2-52,-1-2 0,4-2 2,6 2 0,2-7-14,7 2 1,-4 3-8,4 2 0,-3 1-101,7-1 1,-2 4 108,-2 1 0,-1-1-196,1 5 0,0-3 101,0-1 1,1-1-201,4 1 0,-4-2-10,3-4 1,-2 4-136,-2-3 0,-1 1 20,1-1 1,0 3-176,0-4 0,0-2-35,-1-2 0,3-3-394,2-2-731,-2 0 1732,10-6 0,2-14 0,8-10 0</inkml:trace>
  <inkml:trace contextRef="#ctx0" brushRef="#br0">19095 6269 11612,'0'-28'-52,"1"4"247,4 1 1,-3 5 412,3-1 1,1 3 1276,-1 2-537,-1 6-911,-4 2 1,0 8-432,0 2 0,0 12 153,0 13 1,-8 5 160,-6 9 0,0 6 21,-5 3 1,3 3-440,2 2 0,-5 2-67,0 2 0,0-2-240,5 2 1,4-4-48,1-5 1,6-4 270,-2-10 1,5-7-114,5-12 0,3-6-15,5-13 22</inkml:trace>
  <inkml:trace contextRef="#ctx0" brushRef="#br0">19134 6852 16190,'24'-20'30,"9"-6"41,0 0-1,3-4 1,-1 0-340,4-1 1,-2 0 0,-3 1 0,-1 0 303,0 3 0,0 2 1,27-23-786,-3 11 1,-7 7 480,-2 6 1,-10 13-1419,-5 1 1687,-9 7 0,4 8 0,-9 0 0,-3-1 0</inkml:trace>
  <inkml:trace contextRef="#ctx0" brushRef="#br0">18725 10733 15361,'-8'-8'1138,"2"1"-851,6 2 601,0 3 0,2-4 338,2 6 0,6-5-658,9 0 0,9 1-337,10 4 0,5-5-639,4 0 0,4 1 292,6 4 1,-2 0-751,-3 0 1,0 0-26,-9 0 1,-4 0-2041,-10 0 2663,-7 6 1,-2 2-1,-5 6 1</inkml:trace>
  <inkml:trace contextRef="#ctx0" brushRef="#br0">19536 10534 15361,'-7'-8'480,"6"2"730,-6 0-1562,7 4 0,8-9 1431,7 6 0,0-4-879,9 4 0,0 1-81,4 4 1,1 0-203,-1 0 1,-4 1-105,-1 4 1,-7 4-206,-2 10 0,-1 2 121,-8 2 0,0 9 546,-5-3 1,-8 7-665,-7-3 0,-5 6 375,-9-1 1,-4 3-154,0 2 0,0-7 211,4-2 1,7-11 630,3-4-836,10-9 364,3-10 0,18-14 1,4-9-1</inkml:trace>
  <inkml:trace contextRef="#ctx0" brushRef="#br0">19976 10435 17430,'-9'0'1201,"-1"0"1,1 1-131,-5 4 1,-1 9 51,1 10 1,-5 8-748,0 1 0,-4 13-30,4 1 0,0 2-365,5 3 0,6-1 13,3 1 1,3-3-669,2-7 0,13-7-539,6-6 0,6-3-764,4-7 0,4-4 306,0-6 0,0-6 1503,-4 2 1,5 3-1,3 0 1</inkml:trace>
  <inkml:trace contextRef="#ctx0" brushRef="#br0">20133 11046 15361,'-7'8'5590,"-2"-3"-3803,3 3-652,-1-7-632,7 6 1,8-7-215,6 0 1,9-7 154,10-2 1,8-10-70,6-5 1,1 2-115,-6-2 1,-1 2-647,-3-1 0,-3 2-1002,-7 7 1,-7 0-36,-7-1 1818,0 7-158,-12 2 0,-4 8 258,-12 2 0,-2 11-56,-7 8 1,-1 11 12,-4 3 0,4 5-209,0 0 0,7 2-142,-2 4 1,5 1-539,4 3 0,4-5-58,6-9 0,0 2-674,0-7 1,8-2 340,6-7 1,2-5-588,7-9 1,-4 1 454,5-7 1,-5 0-431,5-9 1,-5-5 1492,4-9 1,-5-3-1,2-6 1</inkml:trace>
  <inkml:trace contextRef="#ctx0" brushRef="#br0">20417 10804 15361,'-6'-14'-1814,"4"0"6486,-3 0-3511,4 0 0,9 4 73,6 1 0,7 5-788,7 0 1,0 2-1671,1 2 1,4 0 699,0 0 1,0 2 464,-4 2 0,-1 4 0,1 7 0</inkml:trace>
  <inkml:trace contextRef="#ctx0" brushRef="#br0">21256 10122 15361,'-6'-8'-2052,"4"-4"3034,-4 4 0,4-5-19,-3 4 1,2 2-437,-6 7 1,4 0 96,-4 0 1,-1 11 305,-4 3 0,0 17-428,-1 2 1,1 14-47,0 10 0,-2 9-448,6-26 0,1 1 0,2 5 1,0 1 137,-1 7 1,2 1-1,1 3 1,2 1-159,2 0 0,2 0 0,0 1 1,1 0-198,2 1 0,2-3 1,0-9-1,3-2-65,4-1 0,3-2 0,17 26-723,0-13 1,7-13 144,-2-11 0,1-9-81,-1-5 0,8-8 230,-4-2 0,4-4-342,-3 4 1,0-5 133,-1 0 0,-5-2-766,-4-2 1677,-3 0 0,-2-5 0,1 0 0,-1 1 0</inkml:trace>
  <inkml:trace contextRef="#ctx0" brushRef="#br0">20744 8317 15361,'-14'-7'-332,"0"-2"1210,6-4 1,3 5 647,10 4 1,17 2-581,16 2 0,22 6-484,16 4 1,-30-6 0,2 0-600,4 1 0,1-1 0,10-2 1,3-1 352,5 2 1,0-1 0,4-1-1,1 0-323,0-2 1,-1 2 0,-4 1 0,-1 0-116,-5 0 0,-2 1 0,-6 2 0,-2 1-247,-7-1 0,-1 0 0,30 7-1713,-20 2 0,-10 1 2182,-13-1 0,5 6 0,-9 3 0</inkml:trace>
  <inkml:trace contextRef="#ctx0" brushRef="#br0">21754 10222 15361,'-2'-10'1871,"-3"1"-1342,4 5 20,-6-2-521,7 6 1,0 2 599,0 2 1,2 9-314,3 6 0,7 6-293,7-1 0,5 3-852,-5 1 1,6 1 435,-1-1 0,4-1-1380,6-3 0,-3 3 53,7-4 1794,-6-2 0,9-1 0,-5-5 0</inkml:trace>
  <inkml:trace contextRef="#ctx0" brushRef="#br0">22564 10193 15361,'-14'0'1524,"0"0"371,-1 0 0,-4 0-1006,0 0 1,0 0-58,5 0 0,-6 6-11,-4 4 0,-4 4-193,-6 5 1,3 3-451,-7 7 0,5 1 307,-5 3 1,1 2-183,0 3 1,3-4 126,11-5 1,2-7-286,7-3 0,1-3-81,4-2 1,3-5-576,6 1-472,0-7 117,6 3-806,-5-6 800,12 0 747,-11 0-190,4 7 57,-6-6 407,0 5 313,0-6-321,0 7 450,0 1 1,0 6-608,0 0 0,0 7 78,0 2 1,0 4-176,0 2 1,-2 7 574,-2 7 0,2 6-583,-3 7 1,4 6 19,1 0 1,0 6-377,0-2 1,1-3-531,4-1 0,3-12 383,6-7 0,-4-4-302,-1-10 1,1-4-572,4-11 514,0 1 1,0-8 343,0-2 0,-1-10 800,-3-4 0,2-10 0,-4-3 0</inkml:trace>
  <inkml:trace contextRef="#ctx0" brushRef="#br0">22422 11117 22161,'14'0'171,"0"-1"-134,0-4 1,5 2 233,0-7 0,7 1-234,-3-5 1,3-1 6,-3 1 0,-1 5-423,-3-1 1,-8 7-166,4-2 547,-4 4 0,-3 2-207,-4 4 0,-2 11 344,-2 12 0,-6 2-16,-4 8 0,-2 0-168,-3 5 0,1-1 1,0 1 0,0 3 78,-1-3 1,8 1-287,2-11 0,3 0-233,2-4 1,2-3 43,3-2 0,4-5-849,10-10 1,-3-2 151,3-7 1,3 0 11,2 0 0,-2-8 1222,1-6 1,-5-7 0,2-7 0</inkml:trace>
  <inkml:trace contextRef="#ctx0" brushRef="#br0">22550 10847 15361,'-14'-6'2372,"-1"4"0,6-9-2541,-1 6 0,9 1 373,1 4 1,12 0-57,12 0 1,9 0 37,5 0 1,8-2-1608,1-3 0,7 2 1507,-2-6 0,4-1 0,0-4 0</inkml:trace>
  <inkml:trace contextRef="#ctx0" brushRef="#br0">23289 10677 10217,'-8'-8'2179,"2"-5"0,12 11-1721,4-2 0,10 2-12,9 2 0,7 5-308,11 0 0,7-1-209,12-4 0,2 0-817,13 0 0,0 0 861,-39 0 0,1 0 0,-1 0 0,1 0-1353,0 0 1,-1 0 1408,37 0 1,-1 0 0,-7 0-1</inkml:trace>
  <inkml:trace contextRef="#ctx0" brushRef="#br0">24640 10293 8271,'-14'0'0,"4"0"346,1 0 0,1-2-46,-2-3 0,-2 4 375,2-4 0,-3 3-144,-1 2 1,-5 2-121,0 3 1,-1 7-164,1 7 0,1 13-18,-5 1 1,4 8-184,-5 7 1,5 10-161,-5 13 1,15-32 0,1 1 57,-2 5 0,1 0 0,3 1 0,3 1 55,0 3 1,1 0 0,1-3 0,0 1-194,0 0 1,2-2 0,12 30 39,6-5 0,6-17-72,4-11 0,4-4-318,0-10 0,6-9 211,-1-10 0,2-7-608,-2 2 0,3-4 353,-3-1 0,-3-1 587,-2-4 0,-3 0 0,-2-6 0,1 0 0,-1 1 0</inkml:trace>
  <inkml:trace contextRef="#ctx0" brushRef="#br0">24881 10563 8550,'0'-14'-88,"0"-1"1,-1 3 1959,-4 2-543,4-2-650,-6 10-633,7-11 1,0 13-299,0 0 1,0 4 209,0 10 1,7 3 209,2 12 0,-1 5-261,1 4 1,-1 10 72,2 4 1,1-2-72,-6 2 1,-1 1 115,-4 3 1,0 0-48,0-4 1,0-10 59,0-8 1,-1-7 176,-4-9 270,3 1-370,-4-17 0,6-8 80,0-13 0,0-8-76,0-6 0,2-10-187,2-9 0,4-5 52,7-5 1,-1 1 16,0-1 1,0 2 36,0 13 1,1 3 12,-1 10-200,0 1 1,0 24 78,1-1 0,-6 13 155,0 7 1,1 9-78,4 5 1,0 7 149,1 2 0,-6 7-124,1-2 1,-7-3-25,1-2 0,-2 1 5,-2 0 0,0-6 0,0-4 0,0-7-168,0 2 231,0-9-134,0-4 0,2-9 42,2-7 1,0-7 18,5-16 0,2-5-111,8-10 0,-3-1-157,3-3 0,-2-1 185,2 5 0,-1 1 38,5 4 0,-5 8 67,1 7 1,-8 12-95,-2 11 1,1 5-170,4 5 1,-5 11 153,1 12 0,-7 7 83,2 8 0,-4-1-48,-1 1 0,0 0-400,0-1 0,0 1-364,0 0 1,0-2 810,0-3 0,7 3 0,0-5 0</inkml:trace>
  <inkml:trace contextRef="#ctx0" brushRef="#br0">25621 10605 8550,'1'-9'1649,"4"-1"1,-2 6-579,7-6-963,-1 7 0,7-3-175,3 6 0,2 0 157,2 0 1,3 6-256,-8 4 0,1 2 198,-4 2 1,-3 7-115,-2 3 1,-4 3-51,-6 1 0,-3 0-388,-7 1 0,-1 6-53,-12 2 0,4-2-175,-5-2 1,7-3-299,-2-1 1,4-7 1044,6-3 0,-4-3 0,5-2 0</inkml:trace>
  <inkml:trace contextRef="#ctx0" brushRef="#br0">25962 10577 8994,'-8'0'1426,"-3"2"0,6 2-110,2 6-998,-5 9 1,5 4-64,-6 11 0,5 8-56,0 10 0,-3 4-212,3 1 1,-1-1-1024,5 1 1,2-6 656,2-4 1,4-9-2353,6-5 2731,1-9 0,-1 3 0,0-5 0</inkml:trace>
  <inkml:trace contextRef="#ctx0" brushRef="#br0">26118 11288 8550,'0'8'563,"2"0"-376,3-4 494,-4-2 1,7 4 0,-3-6-111,4 0 0,4 0-148,1 0-421,7-6 1,-4-2 0,7-6 45,1 0 0,0-5-687,-1 0 561,3-7 0,-11 9 0,3-5-413,-3 1 467,-9 2 0,5 5 197,-8 0 0,1 5-54,-5-1 0,-2 7 0,-1 0 46,-1 6 56,-8 11 0,0 5-56,-7 10 0,0-3-21,5 12 1,1 0-1,2 5-265,2-1 1,4 0 51,-5-5 1,7-2-1188,-2-6 741,10-1 0,-2-6 0,7-3-869,1-3 0,1-8 522,3-3 862,-1-10 0,6-16 0,3-9 0</inkml:trace>
  <inkml:trace contextRef="#ctx0" brushRef="#br0">26275 10932 8994,'-8'0'1091,"2"7"0,7-6 0,4 4-269,4-3-720,10-2 0,10 0 0,9 0-962,3 0 1,8 0 88,3 0 771,-3 0 0,6 0 0,-4 0 0</inkml:trace>
  <inkml:trace contextRef="#ctx0" brushRef="#br0">26772 10947 9427,'0'-15'3680,"0"6"-2981,0-1 0,2 6-153,3-6 1,3 6-19,6-6-430,6 7 1,9-8-489,9 6 1,3-4-1,1 4-759,1 2 0,1-4 289,4 3 1,-9-3 859,4 3 0,-10-4 0,2-7 0</inkml:trace>
  <inkml:trace contextRef="#ctx0" brushRef="#br0">27114 10591 8550,'-15'8'0,"1"5"0,0-2 1580,0 6 1,0 1-674,-1 5 1,3 7 423,2 8-1091,4 3 0,6 8 0,0 3-575,0 4 0,6-1 34,4-3 0,2-5-251,3-9 0,5-3 552,4-6 0,3-1 0,1 0 0</inkml:trace>
  <inkml:trace contextRef="#ctx0" brushRef="#br0">27768 10662 8550,'-10'-4'3045,"1"-1"-1866,-1-6 0,-4 9-422,0-3 0,0 4 841,-1 1-1251,-5 6 0,2 8 1,-4 10 68,2 3 1,-1 8-744,2 3 1,10 3 136,-1 1 1,7 3-245,3 2 241,13-3 0,3 0 0,14-9-1261,3-5 0,2-5 476,3-10 1,3-7-481,-4-4 1,0-2 528,1-2-183,-7-6 1112,-2-2 0,-2-13 0,-5-1 0</inkml:trace>
  <inkml:trace contextRef="#ctx0" brushRef="#br0">28009 10136 8550,'0'-9'1004,"0"-1"284,0 1 1,2-1-752,3 1 1,3 6-119,6-2-404,0 3 0,8 10 0,5 5 160,5 4 1,7 15-197,-1 1 0,2 8 13,-3 7 0,1 2-580,-9 7 1,-6 6 147,-13 4 0,-4 7 274,-6 2 1,-5-36 0,-2 0-244,-12 36 1,-8 0 66,-6-5 0,-4-2-61,-5-2 1,-1-1-66,0-9 1,9-3-235,5-12 0,2-5-142,8-4 844,0-3 0,7-7 0,2 1 0,4 0 0</inkml:trace>
  <inkml:trace contextRef="#ctx0" brushRef="#br0">28649 10023 8221,'0'-15'698,"7"1"1,-4 2 980,6 2 1,-3 4-1460,9 6 1,-1 1-51,14 4 1,4 11 175,11 12 0,-1 9-153,1 10 0,-2 11-514,-3 14 0,-21-32 0,-3 3 359,-3 4 1,-3 1 0,0 8-1,-5 2 15,-3 5 0,-4 2 0,-5-1 0,-4 1-474,-4 6 1,-4 0 0,-5-4 0,-4-1 255,-4 1 0,-3-1 0,2-5 0,-2-1-111,-4-2 1,1-2 0,6-6 0,0-2-73,0-7 1,2-1-1,-14 23 39,13-21 1,15-12-346,14-11 1,4-9-532,4-5 0,4-5 865,7-5 1,4-5 319,-1-9 0,1-3 0,-4-6 0</inkml:trace>
  <inkml:trace contextRef="#ctx0" brushRef="#br0">15128 11913 9022,'-22'-14'-124,"3"-5"299,10 0 0,2 5 0,10 5 1208,7-3 0,7 6-462,16 1-632,4 4 0,18-4 0,8 0-83,10 2 0,-30 2 0,2 1-164,7 0 0,1 0 1,1 0-1,2 0-1704,7-1 1,2 2 1777,3 1 0,2 2 0,8-1 0,2 2-38,-24-1 0,0 1 0,2 0 0,4 0 0,1 0 0,0-1-14,3 1 1,0 0 0,1-1 0,4 1 0,0 0-1,1 0 43,1 0 1,1-1-1,1 1 1,-15-2-1,0 1 1,2-1 0,0 0-55,4-1 0,1 1 0,1-1 1,1 0-1,3 0 0,1 0 1,0-1-1,1 0 0,2 0 0,0-1 1,0 0-1,1 1 11,0 0 0,-1 0 1,1 1-1,1-1-167,2-1 1,0 0-1,1 0 1,0 1 0,-14 1-1,0 1 1,0 0-1,1 0 1,0-1 0,3 0-1,0-1 1,1 1-1,0-1 1,0 1 91,2-1 1,1 1-1,0-1 1,0 1-1,-1 0 1,-1 0-1,-1 1 1,0-1-1,0 1 1,1-1-190,0 0 0,1 0 1,0 0-1,0 0 1,0 0-1,1 0 0,-1 1 1,1-1-1,-1 1 1,1-1 187,2 1 1,1 0-1,0 0 1,0 0-1,0 0 1,1 0-1,1-1 1,-1 1-1,1 0 1,0 0-122,-13-1 0,0 1 1,0-1-1,0 1 1,1-1-1,-1 0 1,1 0-1,0 0 1,1-1-1,-1 1 0,0-1 1,0 1 101,12-1 0,-1 1 1,1 0-1,-1 0 0,1 0 1,-13-1-1,1 1 0,-1-1 1,1 0-1,0 1 0,0-1-72,2 0 0,0 1 0,1-1 1,-1 1-1,1 0 0,-1-1 0,0 1 1,1 0-1,-1 0 0,0 0 0,1 0 1,-1-1 20,-1 1 1,1-1 0,-1-1 0,1 1 0,-1-1-1,1 1 1,-1 0 0,1 0 0,-1 0 0,0 0-1,0-1 1,0 1-25,11-1 0,0 0 0,-1 0 1,1 0-1,-1 0 0,1 0 0,-1 0 1,1 0-1,0 0 0,-1 0 67,2 0 1,-1 0 0,1 0 0,0 0-1,-1 0 1,0 0 0,1 0 0,-1 0 0,-1 0-1,1 0-5,-2 0 1,0 0-1,-1 0 1,1 0 0,0 0-1,-1 0 1,0 0 0,1 1-1,-1-1 1,-1 1 116,-2-1 0,-1 1 0,-1 0 0,1 0 0,0 0 0,0 1 0,0-1 0,0 0 0,0 1 0,0 0-54,-1 1 0,0-1 0,0 1 1,0 0-1,0 0 0,-2 0 0,1 0 1,-1 0-1,-1 0 0,0 0-1,-3-1 1,0 1 0,0 0 0,-1 0 0,-1 0 0,13 1 0,-1 1 0,0 0-1,-2 0-54,-4-1 0,0 1 0,-2 0 1,-1 0-1,-2 0 0,-2 1 1,0 1-1,-1-2-141,15 2 0,-1-1 0,-1 0 0,-5 2 0,-1 0 0,-1 0 110,-10-1 1,-1-1 0,-2 0 0,19 4 0,-4-1-355,-14-2 0,-3 0 0,-9 0 1,-3 0 1045,16 8-625,-19-7 0,-5-2 0,-11-6 0</inkml:trace>
  <inkml:trace contextRef="#ctx0" brushRef="#br0">23061 8636 10984,'-53'8'-258,"-14"1"-63,0 1-1,-1-1 244,-3 0 0,0 1 1,-1-1-1,0 2 1,0 1-1,0 0 20,0 0 1,1 1 0,1 0 0,3 1 0,0 0 0,2 1 74,2 0 1,2 1-1,0 0 1,2-1 0,2-1-1,-1 1-131,1 1 1,0 0-1,0 0 1,3-1-1,-1 0 1,2 1 352,-24 7 1,2 1 0,1-2 0,1 2-334,4 1 1,1 2 0,1-2-1,1 0 81,4 1 1,1 1 0,4-1 0,2 1-365,4-3 0,2 0 0,8-3 1,3-1-163,-23 13 0,18-5-452,19-4 991,10-3 0,8-7 0,-2 0 0</inkml:trace>
  <inkml:trace contextRef="#ctx0" brushRef="#br0">20403 9141 8410,'19'-61'312,"0"-1"0,0 0-125,-5 5 1,5 13 83,0 6 0,-2 8-110,-7 7 0,-4 7 1575,-6 6-1134,0 7 0,-2-2-83,-2 10 1,-12 5-467,-12 9 1,-7 11 136,-8 12 1,-7 9-61,21-21 1,1 1 0,-4 5 0,-1 1-298,5-6 44</inkml:trace>
  <inkml:trace contextRef="#ctx0" brushRef="#br0">20202 9069 14906,'-33'37'-143,"-3"6"-23,-1 1 299,-1 3 1,1 1 0,1-1 0,2 1-5,2 2 0,2-1 1,3-4-1,2-1-250,7-1 1,3-1-1,-2 26-319,22-6 1,18-18-53,25-16 0,10-7 341,18-12 0,-31-5 0,3-1 87,6-2 1,1-2-1,7-5 1,2-1-577,7-1 1,1-3 0,-20 2-1,1-2 1,1-1 486,5 0 1,2-1 0,-1 1 0,0-2 0,0 1 0,0 0-1089,5 0 0,0 1 0,0-1 1241,-1-1 0,1 0 0,0 1 0,1 2 0,-1 2 0,1-1 0,2-1 0</inkml:trace>
  <inkml:trace contextRef="#ctx0" brushRef="#br0">23858 4791 8175,'-10'0'0,"1"0"362,-1 0 0,-4 0 72,0 0 0,4-2 114,1-2 0,0 2-3,-6-3 1,1 4-141,0 1 1,0-5-18,-1 0 0,1-1-101,0 1 0,0 2 116,0-6 0,-2 4-50,-3-5 0,3 6 28,-3-6 0,3 1-94,2-6 0,0 1-28,0 0 1,-1 0-82,1 0 1,0-5 80,0 0 1,1-7-113,4 3 0,-2-4 97,6-2 0,-5 1-183,6 0 1,-1-7-15,5-3 0,0 2-48,0-2 1,1 4 26,4-3 1,1 5 74,4-1 0,3-2-81,-4 2 0,4 0 71,1 4 1,2 1-172,3-1 0,-4-1 99,4-3 1,4 2-168,0-7 0,1 5 111,4-5 1,-2 6-159,7-1 1,3 4-60,2 6 1,5 1 83,4 3 1,-3 4-54,4 1 1,-6 6 79,-4 8 1,3 0-101,-3 0 0,-3 2 116,-2 3 0,-4 7-204,-6 7 0,3 7 70,-7-3 1,4 9 36,-4 1 1,0 6 165,-5-1 0,1 8-119,-1 2 1,-6-1 320,-3-4 0,-4-1-112,-1 1 1,-1 0 262,-4-1 1,-5-4-139,-9 0 1,-3-6 46,-6 1 0,-5 2 16,-1-2-1,-11-5 86,-3-4 1,-7 0-516,-7 4 0,-7-1 283,-7-3 0,2-4-158,7-6 0,11-6 94,8-3 1,12-4-628,7-1 1,12 0 294,8 0 1,5-6-1092,0-3 1,2-10 319,2-5 0,5-4 1094,-1-6 0,8 4 0,-5-4 0</inkml:trace>
  <inkml:trace contextRef="#ctx0" brushRef="#br0">23460 4023 8253,'-10'0'1565,"1"0"-734,6-6-386,-4 4 1,6-4 197,-4 6-259,3 0 1,-4-2 134,6-2-317,0 2 1,0-6 31,0 3 1,-5 2 15,1-6 1,-3 4-161,3-4 1,-4-1 97,-7-4 0,0-5 78,-4 0 1,-3-1-47,-7 1 0,1-4-217,-1-5 1,-4 0 77,0-1 0,-7 1-28,2-1 1,-3-1-46,-1-3 1,-2 3-268,-4-3 1,-4-2 18,-10 2 1,2 0-153,-6 4 0,4-4 307,-4 0 1,4 0 46,-4 4 1,11-4 83,-2 0 0,5 0-158,0 4 0,-4 1 323,4 0 1,-1 4-110,0 0 1,-2 5-63,3-4 0,-3 4-98,-2-5 1,-5 2 111,1-2 0,-12-1-387,2 6 1,1-6 307,4 1 0,8-1 269,1 1 0,0-3-159,5 3 0,-10-2-420,-4-3 1,-2-1 267,1-3 1,6 3 454,9-3 1,-7 7-660,7 3 0,-13 5 99,4-1 0,-6 8 558,1 2 1,4 1-147,10-1 0,2 2-407,2 7 1,-2 0 150,-7 0 0,-5 0-181,1 0 1,5 0 308,9 0 0,3 0-80,1 0 0,0 2-92,1 3 0,-2-4 112,-4 4 0,-1 3-272,-3 1 0,-6-1 72,5 2 0,0-1 210,5 5 1,-1 1-23,-3-1 1,-8 5-74,3 0 1,-3 4-41,3-4 1,-4 7 101,-1-3 0,-9 3-52,5-3 1,-8 3-194,2-8 0,6 6 338,-5-5 0,6 0-142,4-5 0,-1 2 193,10 3 0,-5-2-110,-5 7 0,-7 0-116,31-10 0,0 0 0,-2 0 1,0 1 108,1-1 0,2 0 1,-33 15 180,9-1 1,8-4-228,6-1 1,9-4 101,5 5 1,3-7-275,2 2 1,-4 2 280,3-2 1,-1 0-302,12-5 0,-1 0 105,4 0-590,1 1 1,6-6-613,3 1-59,4-7 0,2 3 82,4-6 1,5 0 1255,9 0 0,9-19 0,8-5 0</inkml:trace>
  <inkml:trace contextRef="#ctx0" brushRef="#br0">17630 2701 13887,'7'-22'368,"-6"-3"-46,4 6 0,-3 0 1658,-2 5-1491,0 6 0,-7 1-307,-2 7 0,-5 4 134,-5 5 0,-3 8 207,-7 17 0,-7 3-134,-7 11 1,-4 4-332,21-21 1,0 0 0,-30 27 35,30-27 0,0 0 1,-21 27 19,4-1 0,10-6-143,14-4 1,2-14-77,12-4 1,6-11-344,9 1 1,9-3-27,5-2 1,9-6 155,5-3 0,6 1 209,8-1 1,2 0-69,12-5 0,-4 0-18,4 0 0,10-6 28,-32 2 1,2-2 0,0-3-1,1-1-381,5-1 1,0-2 0,-1 0-1,0-2-94,-2-1 0,1-1 0,0 2 0,0 0 261,0-2 0,-1 1 381,-8 4 0,-1 0 0,3-2 0,-1-1 0,24-7 0,-2 2 0,-4-1 0</inkml:trace>
  <inkml:trace contextRef="#ctx0" brushRef="#br1">16308 7677 8523,'-6'-8'106,"4"-5"0,-4 10 126,6-6-1,0 6 0,6-9-153,4 8 1,13-1 642,6 5 0,15-2-300,4-2 1,13-4 3,10-6 0,7-1-541,-36 8 1,1 0 0,0 1-1,-1-1 150,1 3 0,0-1 1,-2-1-1,0 1-747,35 0 0,-13 0 421,-16 5 1,-9 0-1143,-5 0 0,-4 5 1434,-6 0 0,-2 6 0,-7-3 0</inkml:trace>
  <inkml:trace contextRef="#ctx0" brushRef="#br1">16777 6412 8523,'-14'-15'826,"2"1"-331,2 0-207,-3 6 1,10 5 22,-6 12 0,4 9-171,-4 15 0,1 10-49,-2 9 0,-2 9 54,2 6 1,2 4-1022,-1 5 0,6 1 700,0-37 1,1 1-1,2 39-1788,5-9 1964,9 3 0,14-9 0,9 6 0</inkml:trace>
  <inkml:trace contextRef="#ctx0" brushRef="#br1">19365 7606 8215,'-5'-19'0,"1"0"0,-1 0 153,5-2 1,0 4-69,0-7 1,6 1 392,4-6 0,4-4 14,5 0 0,4-2 34,11 2 1,2-2-255,7-3 0,10 2-50,4 3 1,10 3-356,-1-3 1,2 9 246,-2 5 1,-4 9-100,-10 6 0,-5 8 151,-9 6 0,-5 14-659,-9 4 1,-10 12 180,-9 2 1,-5 2 46,-5 9 1,-10 3 182,-14 6 1,-3 1-341,-10-1 0,-1-2 501,16-27 1,-3 0 0,1-1 0,-2-1-30,-4 0 0,-1 0 0,1 0 0,-1-2 61,1-5 1,-1-1 0,1 1 0,-1-2 104,-35 16 1,8-2 239,6-12 1,14-2-45,15-17 0,7-7 251,12-7 1,2-10-365,7-5 1,0 2-48,0-2 1,8 2-302,6-1 0,7-3 437,7 7 1,7 0-469,3 5 0,11 0 66,8 0 1,6 4-316,8 1 1,0 6 332,0-2 1,2 3-147,3 2 0,1 2-28,-36 0 1,-1 1-1,37 5 86,-6 6 0,-6 0-351,-3 0 1,-7 2 165,-8 3 1,-5-3-670,-14 3 1,-6-3 62,-3-2 0,-3 0-94,-2 0 0,-1 0 276,-4 1 693,4-7 0,-12 4 0,6-4 0</inkml:trace>
  <inkml:trace contextRef="#ctx0" brushRef="#br1">19550 8004 8129,'0'-8'0,"-2"2"38,-2 6 1,2-2 366,-3-3-519,4 4-8,1-6-30,0 7 843,0 0-622,0 7 1,0-4 46,0 6 1,0 1-41,0 4 1,0 7 50,0 2 1,0 1 44,0 4 0,0-1-37,0 11 1,0 0-36,0 5 1,0 4-100,0 1 0,-7 0 106,-2 0 0,3-7-83,1 6 1,-2-10 67,3 5 0,-3-9-61,3 1 0,2-3 44,-3 2 0,4-4 4,1-1 0,0 1-40,0-6 0,-5 4-1,0 2 0,1-1 68,4 1 1,-5-1-36,0 0 0,-6 2 27,2 4 0,1-4-29,-2 3 0,1 2-13,-6-2 1,6 1 15,-1 0 1,1-4-37,-5 3 1,3-3 66,-3-2 0,2 2 2,-7 3 0,5-7 88,5 2 0,-4-9-103,4 0 0,-4-3-116,-1-2 1,0 2 106,-1 3 1,-4-3 68,0 3 0,-1 1-60,1-1 0,-3 0 41,-7-5 0,6-1-34,-1-4 1,5-1-3,-5-3 1,2-3 15,-1 2 0,-3-2 27,7-2 0,-4 0-58,4 0 0,-7-5 26,3 0 1,1 1-118,-2 4 0,-5 0 100,-4 0 0,-1 0-103,0 0 0,3 4 11,-7 1 0,-5 5-19,-4-6 1,-1 1 133,6-5 0,-1 5-67,0 0 1,2-1-152,3-4 0,4 0 82,5 0 1,-4 5-27,0 0 0,-7 4 63,3-4 0,-5 6 78,0-1 1,-1 2-55,0 2 0,-4 1 8,0-1 1,-1-5 45,6 1 0,1-5-65,3 4 0,-7-6 66,8 2 1,-1-4-39,9-1 1,5 0 25,1 0 1,1-6-29,-2-3 0,2 1-91,3-2 1,2 1 91,-7-5 1,2 1-90,-2 4 1,-3-4 20,3 3 1,-1-2-107,1-2 1,-2-1 64,2 1 1,-1 0 44,1 0 1,2-2-105,3-3 1,3 3 83,-3-3 0,3 3-63,2 2 0,0 0 47,0 0 1,-1 1-65,1 4 105,0-4 8,0 5 1,1-1-23,4-1 1,-4 7 3,4-2 0,-4 4-24,-1 1 1,0 0 18,-1 0 1,-1 0-1,-2 0 0,0 0 15,-6 0 0,7 1 32,-2 4 0,3-2-122,2 7 1,0-1-153,0 5 0,-1 2 85,1 3 0,5 0 100,-1 9 1,1-1 5,-5 11 1,1-5-26,3 5 1,-1-1-15,7 1 1,-1 1-13,5-6 1,0-1-215,0-9 0,0-2-1628,0-7 1396,6 0 0,2-6-405,6-3 1,1-5 45,-1-5 913,-6-3 0,11-18 0,-4-4 0</inkml:trace>
  <inkml:trace contextRef="#ctx0" brushRef="#br1">16308 9525 8176,'0'-22'735,"0"1"0,0 7-189,0 0 0,-1 1 105,-4 4-502,3 2 257,-4 7-370,6 0 0,0 8 74,0 7 0,0 7 169,0 11 0,-2 3-20,-2 7 1,2 1-316,-3 3 1,2 2-90,-2 4 1,4 2-47,-4-3 0,4-5 74,1-4 1,1-2 187,4-8 1,1-1-174,4-8 1,4-5 90,0-10 0,0-3 287,5-6 0,5-1-170,4-4 0,2-3 91,8-6 1,0 0-245,5-1 0,1 0-211,4-4 1,-4 3-576,3-3 0,2 2 430,-1-2 0,-1-2-1684,-4-3 2087,-1-2 0,1-3 0,0-7 0</inkml:trace>
  <inkml:trace contextRef="#ctx0" brushRef="#br1">20261 15993 8569,'-29'-14'0,"-1"-2"686,-3-2 1,3 0-167,-3-6 0,4-1-90,6-8 1,1-3-130,3-7 0,8-1-111,-4-4 1,11-1-4,-1-3 0,3 2-182,2 2 0,7 4 67,2-3 1,12 7-140,7 2 1,16 7 46,18-2 0,-25 17 0,3 2-388,7-1 0,1 1 1,4 3-1,0 2 170,2 1 1,1 1-1,5 3 1,1 0 88,2 4 1,1 0 0,-3 1 0,0 2 16,2 0 0,-3 3 0,-9 3 0,-4 4 17,-3 5 0,-2 2 0,21 23-224,-11 4 0,-21 4 271,-12 6 1,-11-5 155,-12 0 0,-19-6 34,-14 1 1,-19-3 52,22-22 0,-3-1 0,-7 1 0,-3-1-282,-7 1 0,-1-2 0,-7 0 0,-3-2 239,-5 2 1,-2-2 0,2-2 0,-1-2-359,0 1 1,0-2-1,4-1 1,2-3 15,4-3 1,3-2 0,5-1 0,2-2-381,6-2 1,4-2 589,-12-5 0,1-13 0,28-3 0,3-2 0</inkml:trace>
  <inkml:trace contextRef="#ctx0" brushRef="#br1">24710 9153 9349,'-29'26'1,"-13"12"0,0 0-198,-1-2 0,1-1 0,2-3 0,1-1 149,1-2 1,0-1 0,1 1 0,0-1 0,-1-2 0,0 0 22,-1 1 0,-3 1-73,-8 4 0,-2-1 0,-2 2 0,-1-1-272,-8 4 0,-2-1 1,-3 3-1,0 0 472,-3 0 1,0 0 0,19-11 0,0 0 0,-1 0-55,0-2 1,-1 0 0,0 0 0,-1 2 0,-1 1 0,1-1 31,3 0 0,0 0 0,0 0 0,-2 1 0,-1 1 0,0-1-96,-3 2 0,-1 1 0,0-2 0,0 1 0,0-2 1,-1 1 46,-2 1 1,1 1 0,-1-2 0,0-1 0,1-1-1,-1-1-203,1 0 1,-1-1-1,0 0 1,1-1-1,-1 1 1,0 0 181,1 0 1,-1 1 0,1-1 0,-2-1 0,-1-1 0,1 1-76,0 0 1,0 0 0,-1-1-1,1-1 1,-1 0 0,0-1 43,1-2 0,0 0 0,0 0 1,-2 0-1,1 0 0,-2-1-3,-1 2 1,-1-1 0,0-1-1,-1 0 1,1-2 0,-1 1 2,0-1 1,-1 0 0,1-1 0,-1 0 0,-1-1 0,2 0 36,1-1 0,0-1 0,0 1 0,-2 0 0,0 1 0,0-2 10,0 0 1,1-1 0,-1-1 0,2 0 0,0-1 0,0-1 71,2-1 1,-1 0 0,1-2-1,3 0 1,-1 0 0,2-1-105,3 0 0,1-1 1,-1 0-1,1 0 0,-1-1 1,1-1 56,3 0 0,-1-1 1,1-1-1,-1 0 1,-1-1-1,1-1 4,2 0 0,1 0 1,-1-1-1,-1 0 0,-1 0 1,1-2 12,-21-3 0,1-1 0,-5 2 0,0 0-94,25 2 0,0 0 1,-1 0-1,-2 0 1,0 1-1,0 0-2,1 0 0,0 0 1,1 1-1,-1-1 1,1 1-1,0 0-11,0 0 1,1 1 0,0 0 0,-2 1 0,0-1 0,0 1 28,-1 0 1,0 0-1,-1 1 1,-1 0-1,0 1 1,0-1-26,1 0 0,1-1 0,-1 0 0,1 2 0,-1-1 0,1 1-1,1 0 0,0 0 0,0 0 0,2 0 1,-1 0-1,0 0 2,-1 0 0,0 0 0,0 0 0,2-1 0,1-1 0,-1 0 27,0 1 0,-1 0 0,1-2 0,-25-2 0,1-2-10,2 0 1,2 0 0,2-1 0,-1 0 6,-4-4 1,0 0 0,-1 1 0,1 0-1,0-1 1,0 0-1,25 4 1,-1-1 0,1 1-50,-22-2 0,-1 1 0,22 3 0,1 0 0,-1 1 46,-2 1 0,1 1 0,0 0 0,-1 1 1,0-1-1,0 2 0,1 0 0,-1 2 0,1-1 0,1 0 1,0 0-1,0 0 66,-25-1 1,1 2 0,3 1 0,0 2 39,2 1 0,-1 0 0,1 0 0,-1 1-42,3-2 1,0 1 0,2 2-1,1 0-35,6 0 0,0 1 1,-1-2-1,0 2 130,1 1 1,1 1 0,-3 1 0,0 0-27,2 0 0,1 2 0,1 0 0,1 2 21,7 1 1,0 1-1,-2 1 1,1 1 109,-4 1 1,0 2 0,0 5 0,2 1-286,0 2 0,1 2 0,-1 4 0,1 2-13,-1 2 0,1 1 0,-1 4 1,-1 1 96,-6 3 0,1 2 0,2 4 0,2 2 8,19-17 1,0 2-1,1-1 1,1 1-1,0 0 1,2 1-37,-14 20 1,1 2-1,-1-2 1,1 2 64,4-1 0,1 0 0,1-3 1,3 1-72,6-5 0,2 0 1,4-2-1,2 0 189,4-7 1,2-1-1,2 1 1,2 0-252,0 0 1,0-1-1,0-2 1,1-2 82,-6 33 1,1-8-1245,9-16 1,-2 2 1007,6-7 1,0-7-2001,5-12 2199,0-6 0,3-4 0,7-4 0,6-3 0</inkml:trace>
  <inkml:trace contextRef="#ctx0" brushRef="#br1">8602 12752 9692,'0'-36'15,"-1"3"1062,-4 9 0,3 3-157,-2 7-1143,2 6 1,2 10 422,0 12 0,0 13-48,0 11 0,-2 16 149,-2 7 0,-11 15-471,4-34 0,-1 1 0,-2 6 0,1 2 331,-1 5 1,-1 2 0,1 1 0,0 2-343,-1 2 1,2 2 0,1-3 0,3-1 303,1-4 1,2-1-1,4-6 1,5-3-271,16 24 1,22-27-96,21-20 1,-22-23 0,2-5 205,5-6 0,1-4 0,7-5 0,1-3 56,5-5 0,1-3 0,1-1 0,0-3-158,1-3 1,0-2 0,-18 12 0,1-1 0,1 0 0,1-2 0,0-1 0,1 0 145,2-1 1,1 1-1,0 1-158,-1 3 1,1 3-1,0-1 1,1-1-1,1 1 1,-1 2-1,-2 4 1,-1 3-1,1 0-1629,23-6 1,1 2 1778,2 0 0,-1 3 0,-3 6 0,1 2 0,0 1 0,1 2 0</inkml:trace>
  <inkml:trace contextRef="#ctx0" brushRef="#br1">28095 3725 8388,'0'-15'731,"0"1"0,-5 0 53,0 0 1,-6 1-305,2 4 0,-10-2-133,-5 6 0,-9 0-65,-5 5 0,-5 2-25,-4 3 0,-5 10 71,-10 14 1,2 7-355,26-13 1,2 1 0,-22 33 17,27-24 1,2 1 0,2 1-1,3 1 84,2 1 0,3 2 0,-5 38-315,15-37 0,5 1 0,8 34 119,11-8 0,11-10-247,17-10 0,5-9 194,10-5 1,-2-11-295,6-8 1,-4-6-75,4-8 0,2 0-243,8 0 1,-10-6-618,1-4 1,-14-2 1400,-5-2 0,-6 3 0,-4-4 0,-8-2 0,-9 1 0,-9 4 0</inkml:trace>
  <inkml:trace contextRef="#ctx0" brushRef="#br1">28820 3853 8388,'0'-10'3345,"0"1"-1469,0 6-1123,0 9 0,-2 11-433,-3 16 0,-4 5-357,-10 10 0,-3 4-323,-7 9 0,-1 3 60,-3 2 1,-3 3-1202,-7-2 0,7-12 803,3-8 0,4-10-2007,6-13 2705,2-4 0,7-12 0,0-2 0</inkml:trace>
  <inkml:trace contextRef="#ctx0" brushRef="#br1">28521 3853 8388,'0'-8'1004,"7"1"1,-1 11-305,3 5 1,4 7-182,-4 12 0,4 9 9,1 5 1,5 3-478,0 7 0,-1 0 143,-9 5 0,2-2-1231,-6-3 0,0 0 293,-5-9 744,0-4 0,-13-10 0,-3-1 0</inkml:trace>
  <inkml:trace contextRef="#ctx0" brushRef="#br1">28223 4279 8388,'19'-14'0,"0"0"0,6-5 1278,-1 0 1,9 0-41,5 5 1,11-1-562,7 1 1,8 6-851,7 4 1,1 2 214,4 2 1,2 0-1372,2 0 0,-6 0 778,-12 0 0,-10 5 536,-19-1 0,1 8 0,-12-5 0</inkml:trace>
  <inkml:trace contextRef="#ctx0" brushRef="#br1">29616 3767 8121,'0'-23'0,"0"-1"0,0 7 1679,0-2 1,0 8 165,0 1-919,0 7 0,0-2-305,0 10 1,0 15-62,0 14 0,-2 11-311,-2 8 0,1 13-183,-7 5 1,3-30 0,0 0-703,-2 2 0,-1-1 0,-3 2 0,1-1 504,-1 5 1,2-1-1,0-2 1,1 0-910,1 3 0,-1-1 1,2-3-1,1 0 1041,-1 2 0,1-2 0,-1 31 0,2-6 0</inkml:trace>
  <inkml:trace contextRef="#ctx0" brushRef="#br1">27227 5089 8132,'-36'-6'440,"1"3"160,7-6 0,6 4-175,3-5-185,3 7 0,8-5 45,3 4 0,16 2-15,8-3 0,13-1-32,6 1 0,9-1-46,5 1 0,12 3-108,7-2 1,-31 1 0,0-1-166,3 2 1,0 0-1,0-1 1,0 1 56,33 2 0,-3 0-232,-11 0 0,-6 0 106,-18 0-132,-12 0 1,-28 0 112,-12 0 1,-10 5 117,-14-1 1,-12 7 5,-17-1 0,28-6 1,-2 0-123,-2 1 0,0-1 0,-3 1 0,-1 0 202,2 2 1,0 0 0,1 0 0,0 0 154,3 0 0,1 0 1,-29 8 315,12-1 301,6-6-1128,28 4 1,11-10 151,27 3 0,7-4 378,11-1 0,10 5-127,9 0 0,5 6-105,4-2 0,9-1-191,6 2 0,-36-8 1,0 0 182,36 8 0,-2-7-122,-7 2 0,-7 1 702,-13-1-1721,-6 0 524,-19-5-357,-8 0 0,1-5 1005,-1 0 0,6-12 0,9 1 0</inkml:trace>
  <inkml:trace contextRef="#ctx0" brushRef="#br1">29346 5374 8049,'-51'-14'396,"-4"-2"0,3-2 741,-3-1-925,-9-12 0,0 7-379,-7-9 0,33 15 0,0 0 490,0-1 0,0 0 0,0-5 0,0-1-96,2-2 1,1-3 0,2-4 0,3-2 102,0-3 0,3-2 0,3-4 0,2-2-280,2-1 1,2-3 0,4-8 0,3-2 236,-2-7 1,2-2 0,5 3 0,3-2-314,1-2 0,4 0 1,8 2-1,5-1 156,4-1 0,5 0 1,6 4-1,6 1-138,2 3 0,5 3 0,3 7 1,4 5 48,3 6 1,3 4-1,2 1 1,2 2-46,2 3 0,0 3 1,0 1-1,2 4-276,0 6 0,0 3 1,0 0-1,2 4 257,0 4 1,0 5-1,0 4 1,1 5-68,4 5 0,0 5 0,1 5 1,0 5-1,-22-5 0,0 2 0,0 2-91,-2 1 1,0 0 0,-2 3 78,18 17 1,-5 4 0,-20-13 0,-2 2-1,-2 2 35,-2 1 0,-1 1 0,-2 2 0,-2 2 0,-1 2 0,-3 0-39,-3 0 0,-2 1 0,-2 0 0,2 25 0,-7-1 0,-12-3 0,-8-1-68,-2 0 0,-7 0 0,-10-2 1,-9-2 66,8-22 1,-4 0-1,-3-3 1,-18 16-1,-6-5-536,17-18 0,-3-2 1,0-2 622,-3-1 1,-2-2 0,-1-2 0,-2 1 0,-2-2-1,-1-1 1,-5 0 0,0-2 0,-2 0-50,-2 1 0,-2 0 1,1-3-67,3-2 0,1-3 0,-2 0 1,-3-1-1,0 0 0,0-3 47,8-4 1,0-3-1,2-1 1,-23 1-1,2-3 84,10-3 1,3-5 0,9-5 0,5-5-257,12-4 1,7-5-1,5-6 1,6-4-1,12-4 1,4-2-157,0-6 1,4-1-506,5-3 1,3-1 920,0-7 0,2-1 0,5 2 0,3 0 0,2-5 0,0 0 0,3-1 0</inkml:trace>
  <inkml:trace contextRef="#ctx0" brushRef="#br1">22991 7577 8218,'-15'0'1951,"1"0"-696,0 0-233,0-6-451,6 4-490,1-4 0,20 6 180,6 0 0,8 0 31,6 0 1,10-1-466,9-4 1,5 2 204,4-7 0,-2 2-1104,2-1 1,3 2 569,-3 7 1,-6 0-1877,-7 0 2378,-10 0 0,-3 7 0,-7 1 0</inkml:trace>
  <inkml:trace contextRef="#ctx0" brushRef="#br1">24128 7165 7955,'-5'-9'407,"0"-1"1,1 5 13,4-4 0,-5 4 1005,0-4-458,-6 6-769,3-4 1,-6 7 48,0 0 1,0 8-123,-1 6 1,-5 13 16,-4 11 1,-1 11-135,1 8 1,-1 8-276,6 11 1,10-37 0,1 0 289,2 4 1,2 0 0,0 1-1,2 0-174,0-1 1,4 0 0,5-2 0,3-2-105,14 27 0,12-10-321,2-14 0,8-2 261,1-12 1,1-4-629,-6-15 0,1-2 140,0-7 0,-2-2 802,-3-3 0,-8-1 0,-7-3 0,1 2 0</inkml:trace>
  <inkml:trace contextRef="#ctx0" brushRef="#br1">24469 7250 8218,'0'-14'1056,"0"0"1,0 4 125,0 1-1088,0 6 106,0-3-1,6 18 1,1 6 19,2 15 1,2 3-245,-6 7 0,5 7 20,-6 7 1,1 0-2,-5 5 1,0 1-236,0-2 1,-2 1 103,-2-5 0,2-13-4,-3-6 1,2-13 44,-1-6 279,2-9 0,-4-6-141,6-8 1,1-11 485,4-8 1,3-10-252,6-5 1,0-10-163,0-4 1,5-8-162,0-1 1,0-7 213,-4 1 1,-1 6-219,0 4 0,-5 8 99,1 11 1,-2 9-199,1 11 43,4 8 1,-7 12-187,4 12 0,2 6 147,-2 9 1,1 6 143,-2 2 0,2 6-9,-6 5 0,0-3-41,-5 7 0,0-6-97,0 2 0,0-6 262,0-4 0,0-3-220,0-7 75,0-6-8,0-7 1,0-11 215,0-8 1,0-6 319,0-9 0,2-9-485,2-10 0,3-5 63,2-4 1,4 3-241,-4-4 0,4 9 158,1 1 0,0 8-105,0 1 1,-4 7-329,-1 8-31,1 6 1,4 10 146,0 12 1,-4 7 107,-1 7 1,-6 0-179,2 1 1,-3 4 144,-2 0 0,0 0-658,0-4 0,0 1 284,0 3 0,0-3 623,0 3 0,0-3 0,0-1 0</inkml:trace>
  <inkml:trace contextRef="#ctx0" brushRef="#br1">25152 7378 8218,'0'-14'413,"4"5"-336,1-1 1,0 5 368,-5-4-401,6 6 107,2-10 0,2 12-1,-1-4 0,-4 3-106,4 2 206,-6 0-191,10 0 0,-5 2-15,6 3 1,-4-2-142,-1 6 1,-4 1 50,4 4 0,-6 0-109,2 0 0,-3 2 106,-2 3 0,0-2 58,0 7 0,-2 0-16,-3 4 0,2 1 8,-6-1 0,-5 1-245,-5-1 1,0 0 89,4 1 0,-3-2-123,-1-4 0,1-2-150,9-7-774,-4 0 1200,12-6 0,1-14 0,7-10 0</inkml:trace>
  <inkml:trace contextRef="#ctx0" brushRef="#br1">25521 7307 8218,'0'-14'766,"0"0"1,0 4 2154,0 1-1423,0 6-707,0-10 0,-1 13-654,-4 0 1,-3 6 48,-6 9 1,-5 11-269,0 8 1,-6 11 137,1 8 1,3 2-252,2 2 0,5 0 224,5-1 0,2-3-1266,7-1 0,7-13 128,2-1 1,10-8-112,5-6 0,3-4 294,1-5 0,1-8 400,-1-2 1,-1-3 525,-3-2 0,2-7 0,-3 0 0</inkml:trace>
  <inkml:trace contextRef="#ctx0" brushRef="#br1">25678 7862 8218,'0'14'0,"-5"-5"490,0 1 0,-4-5 371,4 4 219,0-6-271,5 10-366,0-12 0,8 6-47,6-7 0,5-7-496,5-2 1,3-5-148,-3-5 1,2 1-123,3-5 0,-2 5 96,-4-1 0,-2 4 122,-7 0 1,-4 3 234,-1 2 0,-4-1-238,4 6 338,-5 1-69,2 4 1,-13 8 140,-2 6 1,-4 6-233,-1 9 1,0 6 93,0 2 0,4 5-646,1 0 1,1-1 269,-2-3 0,4 2-926,6-7 0,0-2 524,0-7 0,6-5 144,4-9 1,-2-4 515,1-6 0,7 0 0,6 0 0</inkml:trace>
  <inkml:trace contextRef="#ctx0" brushRef="#br1">25834 7577 8218,'-8'7'360,"-4"-6"0,10 7 1538,-3-3-1269,-3-4 1,8 11-198,0-8 1,7 3-144,7-3 0,6-2-41,4 3 1,9-4-587,5-1 0,2 0-361,-2 0 1,6 0-818,-6 0 0,4-1 1516,-8-4 0,-1-3 0,-5-6 0</inkml:trace>
  <inkml:trace contextRef="#ctx0" brushRef="#br1">26445 7449 9308,'-7'0'3737,"0"-6"-3350,7 5 1,7-6-249,2 7 1,15 0 62,4 0 0,10 0-743,0 0 0,9-5 361,6 1 1,5-1-1113,-1 5 1,0 0 708,-15 0 0,1 0 583,-15 0 0,4 0 0,-10 0 0</inkml:trace>
  <inkml:trace contextRef="#ctx0" brushRef="#br1">26815 7179 8218,'-14'0'0,"0"0"528,-1 0 0,6 0 769,-1 0 0,1 5-363,-5 0 0,4 11-370,1-2 0,6 11-120,-2 3 1,-1 7-150,1 8 0,2 7-745,7 7 1,0 2-400,5 7 0,2-11-808,8 2 1,-2-9 1656,7-1 0,-6-3 0,2-1 0</inkml:trace>
  <inkml:trace contextRef="#ctx0" brushRef="#br1">27654 7293 8218,'-14'-6'0,"0"3"891,-1-7 1,1 2-276,0-1 1,-5-4 179,0 4 0,-6-2-321,1 1 0,-3 4-87,-1 6 1,-1 0-42,1 0 0,6 3 108,3 6 1,3 7-458,2 13 0,4 5 81,1 4 1,6 8-489,-2 1 0,14 2 159,6-1 0,15-4 0,4 0-781,11-9 0,11-5 454,11-16-458,2 4 1,4-17 282,3 4 0,-4-10-1552,4-4 2304,-16-4 0,7-7 0,-10-4 0,3-3 0</inkml:trace>
  <inkml:trace contextRef="#ctx0" brushRef="#br1">28223 6952 8218,'-8'-6'0,"-3"2"1875,6-5 1076,-6-1-1462,9 2-1311,-4-4 1,19 10 0,6-2 318,6 2-737,10 8 0,6-3 1,8 8 60,1 5 0,1 2-135,1 10 0,-3 4-422,-6 10 0,-9 9 388,-5 6 0,-13 3-332,-12 11 0,-10-2 546,0-29 1,-2 1 0,-6-1 0,-4-1 70,-2 2 0,-3-2 1,-2 0-1,-2-2-23,2-3 0,-2-1 0,0-2 0,-1-1-120,-29 22 46,0-3 0,2-8 0,4-4-447,9-9 0,13-6-371,15-8 406,6-6 572,8-1 0,0-14 0,0-1 0</inkml:trace>
  <inkml:trace contextRef="#ctx0" brushRef="#br1">2218 3597 8358,'-7'-14'2276,"-6"6"-1006,11-5-930,-4 11 0,12 2 225,4 10 1,9 9-132,4 5 1,4 9-307,2 5 1,-1 4 99,1 6 1,-1 2-193,0 7 0,1 0-384,-1 0 1,1 0-561,-1 0 0,1-13-824,-1-6 0,2-19 258,3-10 1474,4-6 0,12-22 0,1-4 0</inkml:trace>
  <inkml:trace contextRef="#ctx0" brushRef="#br1">3043 3568 8358,'-16'10'0,"-3"-1"0,3-6 779,-2 2 0,2 3-210,2 2 1,-1 2 195,1 2 0,-5 7-264,0 3 1,-6-1-172,1 6 0,-3-4-170,-1 8 1,4 2 101,1-2 0,0 5-143,0-5 1,-3 0-23,7-4 1,5-1 164,5 1 1,4-7-203,-4-3 0,5-3 187,0-2-85,2-6 191,2-2 43,0-6 1390,0 0-906,0-6-664,6 4 157,-4-4-1747,4 6 898,-6 0-761,0 0 900,0 6 1,5 8 140,0 10 0,6 11-48,-2 7 0,2 14 366,-1 10 1,-4-26 0,0 2-222,0 3 1,-2 0-1,0 5 1,0 0 196,1 0 1,-1-1-1,-2 0 1,-1-1-113,2-5 0,-1-1 0,5 35 51,-3-6 0,3-11-488,-3-17 0,-2-10-105,3-19 50,3-6 0,-7-3 89,4-10 0,1-3-506,-1-6 1,6-8-85,-2-6 1,4-7 1006,1-8 0,7-6 0,1-1 0</inkml:trace>
  <inkml:trace contextRef="#ctx0" brushRef="#br1">3071 4635 8326,'-14'4'1594,"0"1"1,5 0-344,-1-5-349,7 0-589,-3 6 1,12-3-127,3 7 0,10-7 16,5 2 1,9-4-480,5-1 1,3-6 246,2-4 1,0-2-678,-1-2 1,-5-1 421,-4 1 1,-5 5-438,-4-1 128,-4 7 625,-12-3 0,-1 14-179,-7 6 0,-13 14 719,-6 15 0,-6 7-201,-4 12 1,1 8-365,13-33 0,1 1 1,-8 38 175,3-5 0,10-6-13,4-3 0,4-12-680,1-7 0,6-8 259,3-12 0,9-7-153,1-6 1,6-9 143,-1-1 1,-2-13-1011,1-10 1,1-10 1269,5-5 0,-1-10 0,0-2 0</inkml:trace>
  <inkml:trace contextRef="#ctx0" brushRef="#br1">3171 4393 8326,'-14'0'0,"4"0"3266,1 0-2374,6 0 0,-2 0-294,10 0 0,9-6-306,10-4 1,15 2-176,8-1 1,12-2-905,3-8 0,4 4 304,-5 1 0,0 2-2910,-9 7 3264,-3-6 1,-13 9-1,-1-4 1</inkml:trace>
  <inkml:trace contextRef="#ctx0" brushRef="#br1">4152 4180 8326,'-14'-15'905,"0"1"0,4 5 868,1-1 845,5 7-1928,-2-3 1,14 6-252,6 0 1,12 1-21,7 4 0,13-2-96,1 7 1,7-2-390,3 1 1,4-1-25,1-3 1,7-4-763,2 4 0,-7-3 93,-3-2 0,-4-2-262,-10-3 1,-4 2 1020,-5-6 0,-13-1 0,2-4 0</inkml:trace>
  <inkml:trace contextRef="#ctx0" brushRef="#br1">5190 3654 8326,'-8'-15'0,"-3"1"1157,6 0 1,-4 4 227,4 1-105,0 6-841,5-3 0,2 13-38,3 8 0,4 2-63,10 11 1,-3 4-241,3 11 0,-3 6-19,-2 3 0,-2 5-310,-2 4 1,1 2-343,-6 4 0,-1 1 290,-4-7 1,0-1-228,0-8 0,0-10-84,0-14 249,0-12 1,0-11-37,0-10 1,7-11 611,2-12 1,-1-14 65,2-10 1,-2-9 115,1-6 0,2-4 22,-6-5 1,1 9 21,-1-5 0,-2 12-124,6 4 1,-1 8 414,2 15-1030,2 13 1,-4 16 244,7 14 0,4 7-114,0 16 1,-1 4 15,-3 5 1,-3 6 94,-2-1 1,1 5-48,-6-4 0,-1-1-67,-4-4 0,0-2 150,0-3 1,0-5-30,0-9 212,0-10-249,0-8 0,0-14 557,0-6 0,7-13-404,2-11 1,4-9-48,1-5 1,5-4-149,0 0 0,5 0 161,-5 4 1,6 5-247,-1 9 0,-4 6 140,-1 13 1,-3 7-111,-2 12 1,0 12 45,0 7 0,-4 14 78,-1 10 0,-5 8-216,0 10 0,-2 4-445,-2 6 1,-5-1-107,0-4 1,-1-3 66,1-6 743,4-7 0,-10 1 0,6-7 0,2-1 0,1-4 0</inkml:trace>
  <inkml:trace contextRef="#ctx0" brushRef="#br1">6100 3810 8326,'0'-14'577,"0"0"1,0 4 766,0 1-260,6-1 1,4-3-849,9 4 1,3-2 38,6 6 1,2 0-842,3 5 1,-1 0 311,6 0 0,-8 2-378,-2 3 0,-2 9 428,-12 10 1,-3 3 304,-11 1 1,-2 7-82,-2 3 1,-6 3-188,-9 1 0,-3 1-58,-6 0 1,-7-1 160,-3 1 1,3-2-1666,2-3 944,3-3 785,8-19 0,8-10 0,7-14 0</inkml:trace>
  <inkml:trace contextRef="#ctx0" brushRef="#br1">6541 3639 8326,'0'-9'830,"0"-1"1,-2 6 2096,-3-6-2132,4 7 0,-6-2 14,7 10 1,-4 6-322,-1 13 1,-1 7-336,1 17 1,2 9 137,-7 9 1,7 8-1023,-2 2 0,4 0 650,1-5 0,6-8-1451,4-6 1,8-8-835,6-11 1,3-10 1212,1-9 0,1-9 1153,-1-5 0,1 2 0,-1 1 0</inkml:trace>
  <inkml:trace contextRef="#ctx0" brushRef="#br1">6711 4521 8326,'0'14'0,"2"-4"1287,3-1 1,-2-6-521,6 2 0,2-4 105,8-1 1,3-3-343,7-6 1,-1-9-403,1-15 0,4 2-764,0-7 0,-1 5 444,-9-5 1,-2 8-201,-7 1 0,-1 2 137,-4 8 790,-3 7-562,-6 5 1,-1 7-43,-4 0 0,-1 7 60,-4 2 0,-2 10 59,2 5 1,-2 4 30,-3 6 1,6-3-11,-1 7 0,7 0-181,-2 5 1,-1-1 80,1 1 1,1-2-286,4-3 1,1-3 57,4-7 0,3-4-1727,6-1 1407,0-11 0,5-1-556,0-16 0,0-9 1132,-5-10 0,1-9 0,-1-4 0</inkml:trace>
  <inkml:trace contextRef="#ctx0" brushRef="#br1">6853 4151 15291,'15'0'1331,"5"0"-627,4 0 0,9-5-214,5 1 1,8-7-216,1 1 1,5 2-2263,-4-1 1,-1 6 1180,-4-2 0,-7 3-3484,-3 2 4290,-9 0 0,-4 0 0,-5 0 0</inkml:trace>
  <inkml:trace contextRef="#ctx0" brushRef="#br1">7479 4094 13241,'21'0'2682,"2"0"-2050,10 0 0,16 0-266,13 0 1,12 0-704,7 0 0,-40 0 1,2-1-152,-1-2 0,1 1 1,-1 1-1,1 0 356,0-1 0,-1 0 0,0 1 0,-1 0 132,34 1 0,-11 0 0,-15 0 0</inkml:trace>
  <inkml:trace contextRef="#ctx0" brushRef="#br1">9427 3540 8326,'-21'0'0,"-1"-5"1539,-6 0 0,-2 1-285,-3 4 0,-5 8 311,-10 6 1,-4 13-779,-10 11 1,2 15-895,27-23 0,0 2 0,3 5 0,2 2 100,-2 3 1,3 1 0,4 0 0,3 1 74,4 3 1,4 1 0,-1 27-515,18-3 1,22-17 174,20-8 0,15-9-103,9-5 0,6-15-61,-35-13 1,1-1 0,6-2-1,0-2-34,3-2 1,1-1 0,0-3 0,-1-2-114,4-3 0,-2-2 1,-7 0-1,-1-1 147,-3 0 0,-1 0 1,29-10-2143,-19 0 2577,-9 7 0,-4 0 0,-5 2 0,-1-2 0</inkml:trace>
  <inkml:trace contextRef="#ctx0" brushRef="#br1">1835 5815 15137,'39'-10'1034,"13"1"1,-11 4 0,5 0-827,13-2 0,5 0 0,11-1 0,3 0-672,-19 2 0,2 0 0,0-1 0,3 0 0,1 0 0,0-1 496,3-1 1,0-1 0,0 1-1,-4-1 1,0 1 0,-1-1 59,-2 1 0,-1-1 1,-1 1-1,-4 0 0,0 0 1,-1 0-140,23-3 1,-2 0 0,-5 1-1,-1 2 68,-4 1 1,-2 1 0,-7 3 0,-2 1-423,2 0 1,-3 1 0,-7-1 0,-3-1 111,28 0 0,-8-1-761,-11 5 0,-4 2-132,-10 2 0,-10-1 1182,-9 7 0,0 3 0,-5 1 0,-3-3 0</inkml:trace>
  <inkml:trace contextRef="#ctx0" brushRef="#br1">3839 3369 19127,'0'-14'1127,"-1"0"-885,-4 0 1,3 4-82,-2 1 0,-3 4-2142,3-5 1785,-1 7 9,5-3 0,-5 12 990,0 4 1,-6 10 45,2 9 1,1 6-442,-2 7 1,2 7 106,-1 3 0,-2 5-10,6 5 1,0-1 88,5 10 1,0 4-313,0-33 0,0 1 0,3-3 0,-1 1 86,0-1 1,1 0 0,8 39-536,-6-39 1,-1 1 0,0 2 0,0 0 39,1-2 1,0-1 0,-1 3 0,0-1-33,5 34 1,4-2 45,-4-7 1,-1 4 37,2-10 1,-6 4 65,6-13 0,-7-1-32,2 1 1,-4 3 58,-1 2 1,0 2 2,0-12 1,0 0-166,0-4 0,0 0 50,0-1 0,0-10-161,0-4 0,0-4 111,0 0 1,7-4-449,2-6 1,-1 1 229,2-1 0,-1 0-254,5 0 0,1-1-41,-1-4 1,0 4 94,0-3 0,0-4 80,1-1 0,4 1 90,0-1 0,-1-1 115,-3-4 0,-1 5 131,0 0 1,2 0 217,3-5 1,-3 0 18,3 0 0,1 0 62,-1 0 0,6-5 33,-1 0 1,3 0-149,1 5 0,6-1-75,-1-4 0,11 4 24,-1-4 0,2 3-2,-2 2 1,5-1-3,-1-4 0,11 3-4,-1-2 0,5 0-198,-1 0 1,6 2 160,9-3 0,1 4-228,4 1 1,-40 0 0,0 1 251,35 4 0,-1-3 20,-4 2 0,-1 3-56,-4-3 1,-1 3 107,-3-2 1,-2 1 5,6 3 1,-11 4 11,2-4 0,-9-1-31,-1 2 0,4-5 3,1 4 1,3-6 114,2 2 0,1-3-44,4-2 1,-2 0-146,6 0 0,-4-7 85,4-2 1,-6 1-284,2-2 1,-2 2 33,2-1 0,-10 1 36,0 3 1,-6 4 168,-4-4 0,-4 2 337,0-2 1,-11 4-533,1-4 1,-7 2 355,3-2 1,-7 2-249,2-7 0,-8 7 52,-1-2 0,-6 4 6,6 1 165,-7 0-152,10-7 0,-10 6 18,6-4 0,-4-1 92,4 1 0,-4-1-35,5 1 1,-1-3-55,5-6 1,-4 3 17,-1-3 1,-1 3-4,2-8 0,2 3 76,-2 2 1,-2-5-70,1 0 1,-6-5 49,2 5 0,1-6-3,-1 1 0,0-4 88,-5-6 0,0 3-21,0-7 0,-2 0-67,-2-5 0,0-1-121,-5-3 0,1 3 117,-1-4 1,-3-1-126,8 2 1,-7-2 59,1 1 0,2-2-100,-1-7 0,1-1-152,-2-4 0,-1 0 75,7-9 0,-3 8 145,3-8 0,2 8-21,-3-3 1,4 1 93,1-2 1,0 0-82,0 5 1,6 0-18,3 5 0,3-3 29,-3 4 1,2-3 17,-6 12 0,0-2 11,-5 1 1,-5 3-22,0-8 1,-6 8 59,2-3 0,-4 6-59,-1 4 1,6 3 217,3 6 1,-1 12-59,1 3 1,-1 8 207,1-4-142,3 7 0,-6-3-77,4 6-2,2 0-110,-11-7 0,10 6-29,-6-4 1,4 3 118,-4 2 0,4-4-133,-5-1 59,1 0 1,-5 5-104,-1 0 0,-3 0 52,-1 0 0,-8 0 18,-2 0 1,-7 0-8,-11 0 0,-17 5 13,-11 0 1,31 0 0,-1 1-283,-2-2 1,-1 1 0,-4 2 0,-2 0 274,-2 3 1,-1-1 0,-7-1 0,-2 0 1,-2 2 1,-1-1 0,0-3-1,0-1-335,5 0 0,0 0 0,-2-3 0,0-1 354,0 1 0,-1 1 1,-3-3-1,-1 0-7,5-3 0,0 1 0,0 1 0,2 0 11,7-2 0,0 1 1,-2 7-1,-2 2-42,0 1 0,-1 3 0,-3 3 0,1 3-69,-1 1 0,2 2 1,0 0-1,1 1-30,4 0 0,2 1 0,0-2 1,1 1-107,3-2 0,0 0 0,3-2 0,2-1-449,6-4 0,1 0 0,-29 8 1,12-7-530,8-4 95,11 4 0,11-13 1105,13 0 0,20-6 0</inkml:trace>
  <inkml:trace contextRef="#ctx0" brushRef="#br1">3825 6113 8458,'-21'0'585,"1"0"722,-4 0-935,10 0 1,9-14 159,10-10 0,25-26-396,-6 13 0,4-2 0,12-14 0,4-3-466,-8 9 1,2-2-1,2-2 1,8-8-1,3-2 1,1-2 498,-6 8 0,1-2 1,1-1-1,1 0 1,-6 8-1,1 0 1,1-1-1,1 0 1,0-1-225,5-5 1,0-1-1,1 0 1,1-1-1,1 2 1,1-1-1,1 0 1,0 0-1,1 1 1,0 0 63,-9 10 0,1 0 0,0 0 0,0 1 0,0 0 0,1 0 0,0 0 0,0 1 0,0 0 0,1 0 0,0 1 1,0 0-107,1 1 0,0 0 1,0 0-1,0 0 1,1 1-1,-1 0 1,10-7-1,-1 0 1,1 0-1,0 1 1,-1 0-10,-1 2 0,0 2 0,0-1 0,-1 1 1,1 0-1,-3 2 0,0-1 0,0 2 0,0-1 1,-1 2-55,9-7 0,-1 2 0,0 0 0,-1 2 0,-2 2 0,-1 2 0,0 0 0,-1 1-80,-6 3 0,0 0 1,-2 1-1,1 1 1,11-7-1,0 1 0,-3 1 159,-8 4 1,-2 1 0,0 1 0,18-12 0,-2 2-1349,-8 6 1,-2 1 1428,-8 2 0,-2 1 0,-3 7 0,-2 0 0,-5 0 0,-1 1 0</inkml:trace>
  <inkml:trace contextRef="#ctx0" brushRef="#br1">1351 6980 13005,'0'-36'6502,"0"-7"-4095,6-12-2743,5 18 1,5-3 0,12-17 0,7-5 657,-3 12 1,3-2 0,3-2-1,-4 4 1,1-2 0,2-2-1,2 0-421,-2 3 1,1 0-1,1-2 1,1 0-1,0 0 1,2-2 0,1-1-1,-1-1 1,2 1-1,0-1 113,4-3 0,1-1 0,0 1 0,1-1 0,1 0 0,-8 8 0,1 0 0,1 0 0,0 0 0,0 0 0,0 0-137,1-1 0,0-1 1,0 1-1,0-1 0,2 1 1,-1-1-1,3-1 0,0 1 1,1-1-1,0 1 1,1-1-1,-1 1 60,1-1 1,0-1 0,0 1 0,0 0 0,0 0 0,1 0-1,-1 2 1,0 1 0,1 0 0,-1 0 0,1 0 0,-1 0-274,1 0 1,-1-1-1,0 0 1,0 0-1,0 0 1,0 1 0,-1 1-1,0 1 1,0 0-1,0 0 1,0 1 0,-1-1 93,-1 0 0,1 0 0,-1 0 0,-1 1 1,1-1-1,0 1 242,-2 2 0,1 0 0,0 0 0,-1 0 0,0 1 0,0-1 0,9-9 0</inkml:trace>
  <inkml:trace contextRef="#ctx0" brushRef="#br1">5531 7321 8475,'0'-14'1658,"2"6"-1452,2 4 1,6-3 450,9 3 0,6-1-362,13 5 0,8 0 396,16 0 1,2 0-611,7 0 0,5 0-96,0 0 1,0 0-847,-5 0 1,0-5 499,0 0 0,-8 1-924,-6 4 1285,-13 6 0,-3 2 0,-4 6 0</inkml:trace>
  <inkml:trace contextRef="#ctx0" brushRef="#br1">7109 6994 8042,'0'-20'1268,"0"4"-634,0-3 73,-6-3 0,-2 6-241,-6-3 1,-2 10 67,-3 4 1,2 4-168,-7 1 1,5 1-273,-5 4 0,1 4 94,-6 10 0,1 3-29,-1 7 1,7 10-137,3 4 0,4 14 164,0 0 0,1 14-577,0 0 0,6 2 352,3-7 0,7 2-391,7-7 0,7-8 209,13-16 0,7-10-294,7-17 0,5-4 173,9-6 1,0-13 40,0-6 1,2-7-268,2-8 0,-1 0 279,7-4 0,-9 0-485,-1 9 1,-3-1 771,-12 11 0,7 4 0,-11 4 0,-3 0 0,-4 1 0</inkml:trace>
  <inkml:trace contextRef="#ctx0" brushRef="#br1">5361 8089 8226,'-23'-22'0,"-3"3"243,2 10 1,-8 2 21,-1 7 0,-5 0-23,5 0 1,-6 7 137,1 2 0,1 12 173,-1 7 0,7 2-377,-2 8 0,4 6 89,5 8 0,5 16-351,10 8 1,5-35-1,2 2 210,1 1 1,2 2 0,0 0 0,1 1-88,2 3 1,1 0-1,2-3 1,2 0-38,4 2 0,3-3 0,0-8 0,2-2-242,20 31 1,10-14-232,4-10 0,5-7-161,4-2 0,-4-6-156,0-4 0,-2-5 370,-7-10 1,-6 2-565,-4-6 1,-3 0 983,-2-5 0,5-5 0,-9 0 0,2 0 0</inkml:trace>
  <inkml:trace contextRef="#ctx0" brushRef="#br1">5474 8885 8378,'-14'0'827,"0"0"1,0 0-166,-1 0 0,6 0 1058,-1 0-1211,7 0 1,-1 5-197,8 0 1,6 6-202,9-2 1,9 9 131,10 1 0,5 1-409,4-1 1,-1-3 136,6 3 0,-6-3-387,1-2 0,-4 5 181,-5 0 1,-5 0 18,-9-5 1,-10 2 309,-9 3 0,-5 3 409,-5 6 1,-11 2-140,-12 3 1,-13 5-78,-12 10 0,-2 2-307,-2 7 0,5 0 399,0 0 1,8-7-337,1-2 1,10-6 310,14-4-2018,6-9 648,13-15 0,11-8-650,4-6 1,4 0-826,0 0 2490,9-12 0,2 9 0,5-10 0</inkml:trace>
  <inkml:trace contextRef="#ctx0" brushRef="#br1">6583 9269 8076,'-14'0'1913,"0"0"0,4 5-2279,1 0 409,6-1 277,-4-4 0,11 0 346,5 0 1,7 0-287,12 0 1,9-1-1053,5-4 0,4 3 344,11-2 0,-2-3-991,12 3 1,-7-3 1020,1 3 1,4-4 0,0-7 0</inkml:trace>
  <inkml:trace contextRef="#ctx0" brushRef="#br1">7678 8658 7908,'-14'-14'3711,"-7"6"-2745,-2 3 1,-4 3-551,-2 2 1,1 4-134,-1 5 0,1 2 486,0 13 1,5 4-382,4 5 0,5 7-294,5-2 0,2 8-10,7 1 0,2 8-201,3 2 1,3 2-674,6 7 0,0 3 568,0 2 0,1 2-1237,-1-11 1,2-7 658,3-8 0,-4-4-254,4-5 0,-1-10 1054,1-9 0,0-6 0,0 1 0,-7 4 0</inkml:trace>
  <inkml:trace contextRef="#ctx0" brushRef="#br1">7138 10136 7874,'-53'-7'0,"0"0"0,-4-3 0,-1 0 606,-6-2 0,0 0 1,-3-4-1,1-3-1023,-3-1 0,0-3 1,2 0-1,2-3 781,2-1 0,3-2 1,8 1-1,4-1 67,6 1 1,3-1 0,8 1 0,4-3 949,-11-30 1,16-5-1051,17-10 0,7 33 0,3-1-173,0-5 1,4-2 0,5-3 0,5-1-250,3-2 0,3 1 0,5-3 0,4 2 203,2 5 0,3 0 0,6-4 1,4 1-401,6 0 0,3 1 0,-17 19 0,1 1 1,2 1 298,1 0 1,1 1-1,0 2 1,1 1 0,0 1-1,1 3-699,25-8 0,1 4 0,-2 1 1,2 4 178,1 5 1,1 5-1,-5 3 1,-1 3-25,1 5 0,0 6 1,-7 8-1,-2 5 215,1 5 0,-2 5 0,-7 6 0,-3 6 128,1 5 0,-4 4 1,-8 2-1,-4 3 142,-1 6 1,-4 2 0,-8 3 0,-6 2-53,-5 3 0,-5 2 1,-6 3-1,-4 2-23,-6 3 1,-6 1 0,-2-4 0,-7 0-98,3-24 1,-3-1 0,-2 0 0,0-1-1,-2 0 1,-2-1 514,-4 0 0,-3-1 0,-1 0 0,0 1 0,-2-1 0,-2 0-54,-3 1 1,-3 0 0,-1-2-1,2-3 1,-1-2 0,-2-2 66,-3 1 1,0-2-1,-2-2 1,1-5-1,-1-2 1,-1-2-172,2-3 1,-2-1 0,1-4 0,-1-2-1,-1-2 1,1-4 8,-1-3 1,-1-3-1,2-4 1,-22-7-1,3-8-294,0-6 0,3-8 1,25 3-1,1-4 1,1-4 128,0-4 1,0-3 0,3-1 0,1-2-1,2-1 1,3-2-700,3-2 1,2-1-1,5-1 1,-2-15 0,9 1 717,13 2 0,7 1 0,-1 4 0,5 3 0,8 4 0,1 0 0</inkml:trace>
  <inkml:trace contextRef="#ctx0" brushRef="#br1">7834 9966 9268,'-28'-43'-91,"0"7"0,7 3 261,7 9 1688,6 10-1201,8 7 0,13 15-1502,5 6 0,8 2 380,2 8 1,7 6 215,3 8 0,5 3 93,4 2 1,3 4-292,7 0 1,-28-18-1,1 1 384,1-2 0,-1 1 1,3 6-1,-1 2-43,3 1 1,1 0-1,1 3 1,-1 0 104,2 2 1,0 0-1,1 0 1,2 0-331,4 3 0,0-2 0,2-2 0,1-1 433,4 2 0,0-1 0,-1-4 0,1-2-358,2 0 0,1-1 1,2-1-1,1-1 396,3-2 0,2-1 1,5-2-1,1-1-59,2 5 1,0-2 0,2-5-1,1-1 89,0 2 1,-1 0 0,2 0-1,0-1-326,-23-9 0,0-1 0,1 1 0,-1 0 0,2 1 0,-1-1 218,2 0 1,1 0 0,-1-1-1,-2 0 1,0 0 0,1 0-147,1 0 1,0 1 0,0 0 0,1-1 0,-1 0 0,0-1 132,0 1 1,1-1 0,-1 0 0,2 0 0,1 1 0,-1-1-24,3 0 1,0 1 0,0-2 0,-1 0-1,-1-1 1,1 0 9,2-1 1,1 0-1,0 0 1,-1 0-1,0 1 1,0 0-35,2-1 0,0 0 1,0 0-1,2 0 0,0 1 1,0-1 15,2 1 0,2-1 0,-1 0 1,-2-2-1,1 1 0,0-1-173,1 1 1,0-1 0,0 0 0,1 1 0,1 0 0,-1-1 160,2-1 0,0 0 0,1 0 0,0-2 0,0 1 0,0-1-47,4-1 1,0-1 0,0 1 0,-2-1 0,0 1 0,0-2 15,2 0 0,0-2 1,0 0-1,1 1 0,1 0 1,-1-1 30,-1-1 1,0 0-1,0 0 1,2 0 0,0 0-1,1 0-18,2 0 0,0 0 1,-1 0-1,-4-1 0,-1-1 1,1 0 10,3 1 0,0-1 0,0 0 0,0-1 0,0 0 1,0 0-1,0 1 0,0 1 0,0-1 1,-17 0-1,1-1 0,-1 0 1,1 0 10,-2 1 0,1-1 0,0 1 0,-1 0 1,0 0-1,-1 0 0,0 0 0,1 0-101,-1 0 0,1-1 0,-1 1 1,1-1-1,18 0 0,0 0 1,1 0 86,-20 0 0,1-1 0,-1 0 0,1 1 0,0-1 0,0 0 1,0 0-1,1 0-1,0-1 0,1 0 0,0 0 1,0 1-1,17-1 0,-1-1 0,0 1-13,-18 0 1,-1 1 0,1-1 0,-1 0 0,18 0 0,0-1 0,0 1 5,-1 0 0,1 1 1,-1-1-1,0 0 1,0 1-1,0-1-85,2 0 0,0 0 0,0 1 0,-5-1 0,-2 0 0,1 0 70,0 1 0,0-1 0,-1 0 0,-1 1 1,-1-1-1,-1 0-29,1 0 1,-1 0 0,1 1 0,0-1 0,1 1 0,0 0 34,-1 1 0,-1 0 0,0 0 0,-5 0 0,-2 1 0,0 0 8,-1 2 0,-1 0 0,-1 0 0,-1 0 0,0 0 0,0 0 12,-1 0 0,0 0 0,0 0 0,-2 1 0,0-1 0,-1 1 115,20 1 0,-1 1 0,0 0 0,-1 3-56,-5 3 0,-1 1 0,-3 1 1,-1 2 178,-5 2 0,-1 3 0,1 0 0,-1 2-139,-4 3 0,0 1 0,0 1 0,0 1-45,-2 1 0,0 3 1,-1 1-1,0 1-21,-2 1 0,0 0 1,4 1-1,1 0-28,-2-1 1,0 0 0,3 2 0,1 0 158,-2-2 0,0 0 0,-2 2 0,-2 0-183,-2 0 0,-2 1 0,1 2 0,0 0-91,-2-1 0,0 2 0,-2 1 0,0 0 123,-5-2 1,-1 0 0,0 2-1,-1 0 229,0-2 1,-1 0-1,-2 3 1,-1 0-182,-3-1 1,-2 1-1,0 1 1,-1 0-78,-2 0 0,-1 1 0,-2-1 0,-2 0-65,1-2 1,-2 0-1,-4 4 1,-1-1 15,0-3 0,-3 1 0,-2 1 0,-2 1-278,0 33 1,-4 4 343,-4-4 0,-6 2 0,-6-3 0,9-35 0,0 1 0,2 1 0,-1 0 0</inkml:trace>
  <inkml:trace contextRef="#ctx0" brushRef="#br1">23645 13548 8393,'20'-72'0,"2"2"0,7 23 138,-1 9 0,2 16 94,3 17 1,4 22-197,5 12 1,-1 17 60,-3 10 0,2 9-440,-23-28 0,-1 2 0,-2-1 0,-1 1 281,-3 1 0,-1 1 1,-3 4-1,-1 0-1,0 0 0,-1 0 1,-2 3-1,-1 0-5,1 3 1,1-2 0,1-6 0,0-1 73,6 34 0,8-13 132,6-15 0,8-9-58,1-15 1,6-10 18,-1-9 1,11-12 267,8-7 1,14-16-629,-29 8 0,2-3 0,4-1 0,2-2 284,3-7 1,3-1 0,3-1 0,2-2-1989,2-5 0,2-2 1965,-19 15 0,1 0 0,0 0 0,2-2 0,1-1 0,0 0 0,1-1 0,1 1 0</inkml:trace>
  <inkml:trace contextRef="#ctx0" brushRef="#br1">12825 6085 7272,'-70'-10'430,"-1"1"0,6-2 0,-1-2 0,-4-8 0,0-2-189,5-1 1,2 0 0,5 5 0,2-1-211,3-1 1,2-1 0,4 0-1,4-2 202,5 0 0,4-4 0,3-5 0,4-3 8,8-3 0,5-3 0,2-5 1,3-4-488,5-4 1,4-3-1,5-8 1,4-3 98,3-6 0,4-1 1,0 20-1,3-1 0,1-1-456,5-5 0,2 0 0,2 0 0,5-3 0,2 0 0,3 0 498,-7 14 1,2 0 0,1-1-1,1 2 1,3-3 0,1 0 0,1 2-1,2 0 19,4 1 0,1 1 1,2 1-1,0 0 0,0 0 1,1 0-1,1 1 1,0 1-216,0 3 1,1 1-1,1 1 1,0 1-1,1 0 1,0 2-1,0 0 1,1 1 214,2 0 0,-1 1 0,2 0 0,0 2 0,-1 2 0,1 1 0,0 1 0,0 1 49,-1 2 1,0 2 0,0 0 0,0 2 0,-1 1 0,0 1 0,0 1 0,0 1-67,11-2 0,0 1 0,-1 3 0,1 3 0,-1 2 0,1 1 98,-3 1 0,-1 1 0,1 3 0,-1 2 0,0 2 0,-1 3 31,-4 1 0,0 2 0,-2 2 0,1 4 1,0 3-1,-3 4 136,20 14 1,-3 6 0,-25-10 0,0 3 0,-2 1-97,-1 3 0,-1 2 0,-2 2 1,-2 1-1,-1 2 0,-1 2 3,-2 2 0,-2 2 1,-2 1-1,-1 0 0,-1 1 1,-3 1-34,0 1 0,-2 0 0,-2 1 0,-3 0 1,-3 0-1,-1 1-7,-2 2 0,-2 2 0,-2 0 0,-2-3 0,-1 1 0,-3 0 26,0 24 1,-6 0 0,-5-25-1,-4 0 1,-3-1 0,-12 20 1,-7-2 0,5-19-1,-4 0 1,-2-1-12,-4 1 1,-4-1 0,-3 0 0,-4 5 0,-4-1 0,-1 0-16,10-13 0,0 0 0,-2-1 1,-1-1-1,-3 2 0,-1-1 0,-1 0 1,-1-1 27,-2-1 1,0-2-1,-2 0 1,0 1-1,-1 0 1,-2 1-1,0-1 1,-1 1-16,-3 1 1,-1 1 0,-1-1-1,0-1 1,-2 0 0,0-1-1,-1-1 1,0 0-129,-1 0 1,0-2 0,0 1 0,-1-3 0,1 0 0,-2-1 0,1-2 0,1 0-94,4-3 1,1 0-1,0-2 1,-1-1 0,1-2-1,-2-1 1,1-2 0,0-1-82,3-2 1,-1-1-1,1-2 1,1-1 0,2-2-1,0-1 1,1-2 0,0-2 258,-13-3 0,0-3 0,1-2 0,0-1 0,1-2 0,1-3 0,6-2 0</inkml:trace>
  <inkml:trace contextRef="#ctx0" brushRef="#br1">13123 12866 8542,'8'-29'297,"11"1"0,-3 6 472,13 3 0,7 11-560,6 8 1,15 8-12,14 11 1,-31-8 0,1 0-627,6 3 0,1 0 0,1-1 0,1-2 297,4 1 1,1 0 0,2-1-1,0 0-246,0 1 0,0 0 0,6 1 1,2-1 339,5-2 1,2-1 0,-3 0 0,1-1-426,3-3 1,1 0 0,3 1-1,1-1 551,-22-3 0,1-1 0,0 1 0,3-1 0,0 1 0,0-1-64,5 0 0,0-2 0,0 1 0,-3 0 0,1 0 0,0 0-195,1 0 0,1 0 0,0 0 0,2 0 1,0 0-1,0 0 249,0 0 0,1 0 0,0 0 1,2 1-1,-1-1 0,1 1 7,3 0 0,0 1 0,-1 0 0,-3-2 0,-1 1 0,0 1-1,3 0 0,0 2 0,1-1 0,-2 0 0,0 0 0,0 1 53,-1 0 1,1 1 0,-1 0 0,1 0-1,-1-1 1,1 1-92,1 0 0,0-1 0,0 1 0,-5 1 1,0 1-1,-1-1-4,2 0 0,0 0 0,-1 1 0,-3 1 0,0 1 0,0 0-56,-1-2 1,-1 1 0,1 0 0,0 1 0,-1 0 0,1 0-88,0 0 0,-1 1 0,1-1 0,-3 1 1,1-1-1,-1 1 65,0-1 0,-1 1 0,0-1 0,0 1 0,-1-1 0,1 1 21,-1-1 0,-1 1 0,1-1 0,0 1 1,0-1-1,0 1-48,0-1 0,0 1 1,-1-1-1,22 5 0,-2-1 34,-2-1 1,-1 0 0,-4 1-1,1-1-62,-1-2 0,-1-1 0,-3-2 1,-2 0 204,-3-2 0,-1 0 0,-8-4 0,-1 1-123,-5 1 1,0-2-1,34-5 1059,-13-6 0,-15-2-833,-14-3 0,-13-5 1282,-10-4 1,-6-3-1048,-8-1 0,0-8 502,0-7 1,0 3-854,0-7 1,-6 4-225,-3-9 0,-3-1 131,3-9 1,-2 2-8,6-6 0,-1 4-408,1-4 1,2-1 141,-7-4 0,-1 5-128,-8-1 0,2 1 163,-7-5 0,13 33 1,-1-1 237,-3-2 1,1 1 0,2 1 0,1 1-58,-13-38 1,2 3 15,-2 2 1,4 0-59,5 0 0,7-2-278,4-3 1,2 4 207,2-4 0,11 3 84,3 2 1,10 0-74,0 0 1,3 0 114,1 0 0,0 5-5,1-1 1,-5 7 14,-1-1 0,-7 8 164,-2 6 1,-1 0 43,-8 4 1,4-1-131,-4 11 1,0-5 125,-5 5 1,-7-4 129,-2 9 1,-4-2-191,-1 11 1,-7-5 192,-2 5 1,-6 0-485,-4 5 1,-11 0 87,-13 0 0,-8 6-367,-11 3 1,32 2 0,-2 0 390,-3 0 1,-1 1 0,-8-1 0,-1 1-377,-2 2 0,-1 0 0,-7 3 0,-3 0 477,-5 2 1,-2 0-1,22-2 1,-1-1-1,-1 1-351,-2 0 0,-1 0 1,0 0-1,-1 1 1,0-1-1,0 1 346,0 2 0,0 1 0,-1-1 1,-2 0-1,0-1 0,-1 0-11,-2 1 1,0 0 0,-2 1 0,-1 0 0,-2 1 0,1-1 42,0 1 1,1 0-1,-1 0 1,-1 1-1,-1 0 1,1 0-348,3 0 0,0 1 1,0-1-1,-3 1 0,-1-1 1,0 1 292,-2-1 0,-1 1 1,0-1-1,16-2 0,0 0 1,-1 0-1,1 1-12,1-1 1,1 0-1,0 0 1,-1 0-1,-1-1 1,0 0-1,1 0 1,0 0-39,-16 2 1,2 0 0,-1-1-1,0 0 1,1-1 0,-1 0 37,-2 2 1,1 0 0,-1 0 0,3-2-1,0-1 1,1 0-145,2 0 1,1-1 0,1 1 0,2 0-1,0-1 1,2 0 160,5-2 1,1-1 0,0 0-1,2 1 1,-1 1 0,1-1-3,2-1 1,1 1 0,0-1 0,0 0-1,0-1 1,1 1-2,-22 1 1,0 1-1,3-2 1,1-1 8,7 0 0,2 0 0,2 2 0,0 1 180,2-1 1,0 1 0,3-1 0,1 1-165,5-3 1,1 0 0,5 0-1,2 0 848,-24 0 1,8 0-696,1 0 1,6 0 796,9 0 0,10 0-525,4 0 1273,9 0-1367,4 0-108,9 0 0,6 1-753,0 4 0,5 4 390,0 10 1,7 10 21,2 9 1,7 11 136,7 7 0,6 14-350,-18-30 0,1 1 1,2 1-1,1 1 314,-1 1 1,0 2-1,1 2 1,0 2-65,-1 1 1,0 2-1,1 4 1,-1 1 82,-2-1 0,-1 0 1,1 2-1,-2 1-326,-3-1 1,0 0 0,-2-4-1,0 1 307,-2 0 1,-2 1 0,1 0 0,-1 0-79,-1 0 0,-1 0 1,0-2-1,-3-1-260,-2-6 0,-3-1 0,1-1 0,-2-1 12,-1-2 0,-2-1 0,-1 3 0,-1 1 122,1-1 0,-1 0 0,-2-1 0,-1 0-235,2-3 1,-2-1 0,-2 2 0,-3-1-29,0 0 0,-2-1 442,0 2 0,-1 0 0,-1 0 0,0 1 0,-1 0 0,-1-1 0,-2 1 0,-1-1 0,0 1 0,-1 0 0</inkml:trace>
  <inkml:trace contextRef="#ctx0" brushRef="#br1">15029 5331 8116,'-43'-21'279,"0"0"0,1 2 0,-1 3 245,1 0 1,-1 3 0,-3 4 0,0 4-710,-1 3 1,-1 4-1,-4 6 1,-2 5 354,-3 4 0,1 4 0,1 2 0,1 3-413,-3 3 1,0 3-1,2 0 1,1 2 355,-1 3 0,1 2 0,-4 4 1,1 1-26,-3 5 0,1 2 1,2 0-1,-1 2-194,17-17 0,-1 0 1,2 1-1,0 2 0,1 1 1,1-1 110,0 0 1,0 1-1,0 0 1,-1 3 0,0 2-1,0 0 42,-2 1 0,-1 2 0,2 0 0,1 0 1,1 0-1,-1 1-76,0 2 0,-1 2 0,1-1 0,-2 3 0,0 1 1,1 1-203,1 3 0,0 2 1,-1 1-1,8-13 0,-1 2 1,0 0-1,0 1 258,-2 3 0,1 0 0,0 2 0,-1-1 0,1 0 0,0 0 1,0 0-1,0 1-183,0 2 1,0 0-1,-1 1 1,1 0 0,-1 1-1,1 1 1,-1 0 0,0 0 185,-2 2 0,0-1 0,0 2 1,1 0-1,0 2 0,1 1 1,0 0-1,-1 1-134,6-13 0,-1 1 0,1 0 0,-1 0 0,1 0 0,-6 13 0,1-1 1,-1 1-1,0 0 86,5-13 0,-1 1 0,0 0 0,1 0 0,0 0 0,-5 12 1,1-1-1,0 1 0,1-1 1,-1 2 0,0-1 1,1 0-1,0 0 1,1-3-1,1 0 0,0-1 1,0 0 3,0-3 0,1 1 0,0-2 0,1 1 0,3-4 0,0-1 1,1 0-1,0 0-50,-5 16 0,1-1 1,1-1-1,2-3 1,1 0-1,2-1 73,2-2 0,2-1 1,0 0-1,1-2 1,1 0-1,0-1 24,3-2 1,1-1 0,0-1 0,2-3 0,0-2 0,0 0-159,-5 23 1,1-2 0,6-8 0,1-1 143,1-4 1,2-1 0,3-5 0,3-1-434,-1-3 0,2 0 1,1-5-1,4-1 39,2-3 1,2-1 0,1-2-1,1-1-1698,16 32 2072,0 0 0,1-1 0,-1-4 0,1-4 0,-1-4 0</inkml:trace>
  <inkml:trace contextRef="#ctx0" brushRef="#br1">9996 11316 8394,'0'-53'351,"0"-1"0,0 3 1,0 2-1,0-25 374,0 22 0,0 24 657,0 28 1,0 14-1746,0 14 0,-2 29 264,0-18 0,-1 3 1,-1 8-1,-1 4-404,-4 8 1,-1 4-1,-1 6 1,0 3 550,1-23 0,1 2 0,-1 1 1,1 6-1,-1 1 0,1 1-392,-1 3 1,1 0-1,-1 1 1,1 2 0,-1 1-1,1 0 277,-1 1 1,0 0 0,1 0 0,3-2 0,1-1 0,1 0 2,0-1 1,1 0-1,0-2 1,2-6-1,0-2 1,2-2-119,0 16 1,2-5 0,5-8 0,3-7-59,18 11 0,13-15 236,1-18 1,15-9 197,4-10 0,14-26 116,-34 0 0,1-6 0,16-13 0,2-7-305,-13 6 1,1-2-1,1-2 1,10-7-1,3-2 1,1-2 6,-11 8 1,1-2 0,1-1 0,1 0-1,4-4 1,1-1 0,1-1 0,1 0-117,-10 7 1,1 0 0,-1-1 0,2 0 0,0 0 0,3-1 0,1 1 0,0-1 0,1 0 0,0 0-172,2-2 0,1 0 0,0-1 0,1 1 1,1 0 274,-10 9 0,1 0 0,1 1 0,-1 0 0,1 0 0,-1-1 0,-1-1 0</inkml:trace>
  <inkml:trace contextRef="#ctx0" brushRef="#br1">15739 4620 8159,'-28'-42'0,"8"7"689,5 7-21,7 12 1,21 28-617,6 17 1,14 12-176,10 11 1,9 0 153,-20-22 0,2 2 0,5 3 0,3 1-354,6 1 0,3 2 1,9 8-1,2 2 450,-16-13 1,2 0 0,0 1 0,5 2 0,1 1 0,2 1-511,4 3 1,2 0 0,1 1 0,0 0 0,2 0-1,-1 1 417,-13-11 1,0 0 0,0 1-1,0 0 1,1 0 0,0 0 0,0 0-1,1 1-32,1 1 1,1 0 0,-1 0 0,1 0 0,-2-3-1,-1 1 1,0-1 0,1 1 44,0 1 0,1 1 1,-1 0-1,0 0 1,0 1-1,0-1 1,0 1-1,0 0-325,1 2 0,1 0 1,-1 1-1,1 0 0,1 2 1,0 0-1,0 0 0,0 1 258,3 1 0,1 0 0,-1 0 0,0 1 0,-2-1 1,-1 0-1,0 1 0,-1 0-165,2 1 1,0 1 0,0-1-1,0 2 1,0-1 0,1 2-1,-1-1 1,0 2 178,0 0 0,0 1 0,0 1 0,0 0 1,1 1-1,0 1 0,0-1 0,0 2-34,-2-1 0,0 1 1,-1 0-1,0 0 0,1 1 1,1 0-1,-2 0 0,0 0 53,-2-1 0,-1 0 0,0 0 1,0 0-1,0 1 0,1 0 0,0 1 1,-1 0 29,0 1 1,1 0 0,-1 1 0,-1-1 0,1 1 0,-2 0 0,1 0 0,-1 0-31,-2-2 0,-1 0 0,0 0 0,0 0 0,-1 1 0,0-1 0,-1 1 0,0-2 21,-3-2 0,0 0 1,-1-1-1,0 1 0,0 1 1,0 1-1,-1 0 0,0 0 23,0 0 0,0-1 0,-1 1 0,-1 1 0,-2-1 0,0 1 0,-2 1 0,0-2-16,-1-1 1,0 0 0,-1 0 0,-2 0 0,0 0 0,-1 1-1,-1 0 1,-1-1-6,-2-1 1,-2 0 0,1 0 0,-1-1-1,9 18 1,0 1 0,-1-1 3,-2-1 1,-1 1 0,0 0-1,0-2 1,-1-1 0,-1 0-119,-3-1 0,-1-1 1,-1-1-1,-1-2 1,-1-2-1,0 0 25,-1-4 0,-1 0 0,0-1 0,-1-3 0,0 0 0,0-1 60,1-1 1,0-1-1,1-1 1,10 23-1,2-2-315,3-7 0,1-2 1,-2-4-1,1-2-717,-1-8 1,2-3 1024,-1 1 0,0-2 0,2-4 0,0-2 0,-2 2 0,0-1 0,-1 0 0,-1 0 0</inkml:trace>
  <inkml:trace contextRef="#ctx0" brushRef="#br1">22265 11458 8082,'-15'-25'3238,"-4"-3"1,-8-2-2679,8 6 0,0 11-373,5 13 0,-1 35-1061,1 27 1,9-16-1,1 4 494,-1 12 0,0 4 0,1 5 1,0 2-7,1-19 1,0 2 0,0 0-1,1 0 1,0 1 0,1 0 432,2 3 0,0 0 0,2 0 0,1-1 1,1 0-1,2-1 7,1-2 0,2-1 0,0 0 0,7 23 0,2-2-169,3-3 1,4-4 0,1-9-1,3-6 196,1-7 0,4-4 1,2-7-1,2-4-134,0-6 0,2-4 0,5-3 0,2-2 266,3-1 1,2-4 0,0-4 0,1-5-99,5-5 0,1-5 0,0-6 0,0-6-319,4-9 0,0-5 0,-16 5 1,1-1-1,1-3 96,7-5 0,2-3 0,0-1 0,2-5 0,0-1 0,0-2-100,-10 8 1,-1-2 0,1 0-1,1-1 1,4-3 0,0-1 0,0-1-1,2 0 53,-8 7 1,1 0-1,0-1 1,1 0-1,0 0 1,3-2-1,0-1 1,1 1-1,1-1 1,0-1-47,3-3 1,2 0-1,0-1 1,0 0-1,0 2 1,-2 2 0,0 0-1,1 1 1,0 1-1,0-1 46,2 0 0,1 0 0,0 0 0,-1 1 0,1 1 0,-5 2 0,1 1 0,-1 0 0,0 2 0,1 0 155,-3 1 0,1 2 0,0 0 0,0 1 0,0 0 0,0-1 0,0 0 0</inkml:trace>
  <inkml:trace contextRef="#ctx0" brushRef="#br1">11602 2772 8289,'-28'-47'0,"2"4"0,7-9 2893,0 9 0,21 29-1413,3 9 1,9 18-1774,14 16 1,7 12 110,3 11 0,-2 9-314,2 6 0,-6 4 456,-15-34 0,-1 2 0,-1 3 0,-1 2-312,-2 5 1,-1 2 0,-2 6 0,-4 3 190,-1 8 1,-3 1 0,-3 0 0,-2 1-346,-2 8 1,-2 1 0,-2 0-1,-2 0 394,1-26 1,0 1 0,-1 0 0,1 0 0,-1 0 0,-1 0 71,-1 0 1,-1 0 0,1 0 0,-4 22 0,0-1 200,1 1 1,1 0-1,1-3 1,1-1-319,2-1 0,1 0 1,0-2-1,1 0 247,2 0 0,2-1 1,2-5-1,0-1-68,1 0 1,1-1-1,1-3 1,1-1 13,0-2 1,0-1-1,0 0 1,0 0 96,0-1 0,0-2 0,0-6 1,0-1 3,0-1 0,0-1 0,0 34 358,0-5 1,0-5-233,0 0 1,0-12 132,0-2 0,5-12 594,-1-7 0,6-5-527,-5-4 964,-1-3-1557,-4-7 892,0-6-687,0-2 0,0-8 1008,0-2-635,0 2-395,0-4-58,0 6 0,7 0-228,2 0 1,10 0 149,5 0 0,15-6-91,9-4 1,20-7-48,-29 8 0,2-1 0,4-5 0,2 0-250,4 1 0,2-1 0,2-3 0,1 0 283,4 1 1,3 1-1,3-4 1,0 0 66,5 1 1,1 0 0,0 1-1,1 0-255,-4-1 1,-1 0 0,5 3 0,0 1 330,0-3 0,1 2 0,4 4 0,0 1 19,-2 1 0,0 1 0,3 1 0,0 0 17,-3 0 1,-1 2 0,3 1 0,1 2 65,1 0 0,1 1 1,-26 1-1,0 1 0,1-1 30,-1 1 1,0 0 0,1 0 0,0 1 0,0-1 0,-1 1-27,23 1 0,0 1 0,-22-3 0,0 1 1,0-1-249,2 2 0,0-1 0,1 1 0,4 0 0,1 0 0,0 0 183,0 0 0,-1 0 1,0-1-1,2 1 1,0 0-1,-1-1-251,0-1 1,-2 0-1,2 0 1,2 0-1,0 0 1,1 0 253,2 0 1,0 0 0,1 0 0,4 0 0,0 0-1,0 0-7,0 0 1,0 0 0,0 0 0,3-1 0,-1-1 0,0 0 21,-1 1 0,-1-1 1,0 0-1,3 0 0,0 0 1,0 0-11,0 0 0,0 1 1,1-1-1,-17 2 1,0 0-1,1-1 0,-1 1 32,18-2 0,0 1 0,0-1 1,2 1-1,-1 1 0,1-1-162,-5 1 1,-1 0-1,1 0 1,0 2 0,0 0-1,1 1 147,2 0 1,0 0 0,0 0 0,-1 0-1,0-1 1,0 1-12,-1 0 0,1 0 0,-1 1 0,0-1 0,0 0 0,0 0 2,-4 1 1,-1 1 0,1 0 0,1 1 0,1 1 0,0-1-12,-1 1 1,1-1-1,-1 0 1,1 1-1,-1-1 1,1 0-103,0-1 0,-1 0 0,0-1 0,-2 0 0,0-1 0,-1 0 62,-2 0 1,1 0 0,-1 0 0,2 0 0,0 0 0,1-1 37,0 1 0,1 1 1,0-1-1,0 0 1,1-1-1,0 1-44,-3-1 1,0-1 0,0 0 0,-2 0 0,-1-1 0,0 1 31,-3 0 0,0 1 0,0 0 0,0-1 0,1 0 0,0 0-4,0 0 1,1 1 0,-1 0-1,1-2 1,-1 1 0,0-1 32,-3 2 0,-2-1 0,0 1 1,-2-1-1,0-1 0,-2 1-34,25-1 0,-2 0 0,-4 0 0,-1 0 194,-1 0 1,-1 0-1,-3 0 1,-2 0-188,-6 0 0,-1 0 1,-2 0-1,-3 0 95,-10 0 1,-2 0-1,0 0 1,-1 0 643,33 0 1,-5 0-666,-19 0 1,-1 0-12,-18 0 0,-6 0 2033,-8 0-1665,-4 0 2287,-7 0-2161,-1 0 1,-7-8 908,0-7 0,6-11-1231,3-12 0,4-10-336,1-4 1,5-9-209,0-6 1,-7 28-1,0-2 36,-3-1 0,1-2 0,4-6 0,2-1 139,-2 0 0,0-2 1,4-6-1,1-2 6,-3 0 0,1-1 0,2-3 1,1 0-448,-1 4 1,0-1-1,2-4 1,1-1 363,2-1 1,-1-1 0,-3 2-1,0 0-234,1 0 0,0 1 0,-1 1 0,0 0 410,1 1 1,1 0 0,-1 0 0,0-1 96,1-2 0,-1 1 0,0 4 0,-1 1-116,-1-1 0,0 1 1,1 2-1,-1 1-183,-2 1 1,0 0-1,-1 3 1,1-1 97,-3 0 1,0 1-1,0 3 1,-1 1 63,-1 0 1,0 1 0,-2 2 0,0 0-15,-2 5 1,-2-1 0,-1 0 0,-2 1 84,0-1 1,-1 1 0,0-33-156,-2 4 0,-4 5 169,-5-1 1,-4 0-140,-15 5 0,1 0 110,-11 5 0,-1 1-5,-9-1 1,-9 0 2,25 28 0,-2 1 0,-3 2 1,-2 1 52,0 1 0,-2 1 0,-9 1 0,-3 1-8,-3 2 0,-2 1 0,-10-1 1,-4 3-134,19 5 1,-1 2 0,0 0 0,-6 2 0,-1 0 0,-2 1 132,-5 0 1,-1 2-1,-2 0 1,-5-1-1,-2 0 1,0 2-157,17 1 0,0 1 0,-1 0 0,-1 0 0,-4 0 0,0 0 0,-2-1 0,0 1 166,-4 1 0,-2 0 0,0 0 0,0 0 0,1 1 0,0-1 0,0 0 0,-1 1-147,-4 0 1,0 0 0,-1 0 0,0 1 0,15-1 0,-1 0 0,0 1 0,0 0 0,-1 0 134,-1 0 1,1 1 0,-1 0-1,-1 0 1,0 0 0,-4 0 0,0 0-1,-1 0 1,0-1 0,0 1-88,-3 0 0,-1 0 0,0 0 1,0-1-1,0 1 0,2 0 1,1 0-1,-1 1 0,0-1 1,0 0 71,-3 1 0,0-1 0,-1 1 0,0 0 0,0 0 1,13 0-1,0-1 0,0 1 0,0-1 0,0 1 0,-1 0-49,-2 1 0,-1-1 0,0 1 0,0 0 0,-1 0 0,1 0 0,-3 0 0,1 0 0,-1 0 0,1 0 0,-1 1 0,-1-1 45,-1 1 0,-1 0 1,1 1-1,-1-1 0,0 1 1,1-1-1,0 0 1,2 0-1,-1 1 0,1-1 1,-1 0-1,0 1-30,-1 0 1,-1 1-1,0 0 1,1 0 0,-1 0-1,0 0 1,1 1-1,-1-1 1,1 0 0,-1 0-1,1 0 1,-2 0 12,-1 0 1,0 0 0,-1 0 0,0 0-1,0 0 1,0 0 0,11-1 0,-1 1-1,1 0 1,-1-1 0,1 1 0,-1 0-1,0 0 7,-1-1 0,-1 0 0,0 1 0,0-1 1,0 0-1,0 1 0,1 0 0,-10 1 1,1 0-1,1 0 0,-1 0 0,1 1 1,-1-1-26,0 0 0,1 1 1,-1-1-1,0 0 0,0 1 1,1 0-1,0 0 0,0 0 1,0 1-1,1-1 0,-1 1 1,0 0 14,10-2 0,0 0 0,0 1 0,0-1 1,0 1-1,0-1 0,0 1 0,0 1 0,1-1 1,-1 1-1,1 0 0,0 0 0,-1 0 1,1 0-78,0 0 1,-1 1 0,0-1-1,1 0 1,-1 1 0,1 0-1,0 0 1,-8 1 0,0 1-1,1 1 1,-1-1 0,1 0-1,0 1-10,0 0 1,1-1-1,-1 1 1,1 0-1,0 1 1,1-1 114,1 0 0,0 1 0,1-1 0,0 1 0,1-1 0,-1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2944 8985 8269,'0'-8'368,"-7"-5"0,6 10 151,-4-6 0,-1-1 244,1-4 1,0 4 312,5 1-669,6-1 1,4-2-120,9 2 0,-3-1-35,3 7 1,3-6-16,1 5 0,11-1 31,3 1 1,1 4-198,5-4 0,1 3 56,8 2 0,5-1 29,0-4 0,-5 3-49,5-2 1,-5 2 92,0 2 0,8 0 45,-3 0 0,3 0-233,-3 0 1,5 0 155,-1 0 1,11 0 21,-6 0 1,-5 0-112,-8 0 0,-1 2 28,5 2 0,0 3-206,-1 2 0,3 2 158,2-6 1,-1 5 38,7-6 1,-1-1-26,5-7 1,7-1-53,-38-2 0,0 0 0,3 1 0,0 1-14,1-4 0,2-1 1,-1-1-1,0 1 71,0 1 1,0-1 0,-1 1 0,0-1 2,32-4 0,-35 7 0,0 0-11,-1 0 1,1 0-1,0 0 1,0 1-110,-1 1 1,0 1 0,36-4 14,-9 3 1,0 3-88,-5-2 1,4 0 37,-4 0 1,4 2 101,-4-3 0,6 4-140,-2 1 1,-3-5-100,-1 0 0,-2-4 89,2 4 0,3-4 110,6 4 0,0-6-26,0 1 0,-5 2 167,0-1 0,-5 4-83,0-4 0,7 4 81,-2-4 1,5 4-72,-9-5 1,6 6-55,-2-6 1,-2 7 42,-3-2 0,-2-1-131,-2 1 0,-1 0 54,1 5 0,0 0 20,0 0 0,0 0 127,0 0 1,-5 0-128,0 0 1,-1 0 80,1 0 0,-3 0-58,-7 0 0,6 0-10,-1 0 0,0 0 189,-4 0 1,0 0-248,-1 0 1,1 5 419,0 0 1,-2 0-292,-3-5 1,-2 0 156,-3 0 0,-3 0-196,3 0 0,2 0-16,-2 0 0,1 0 20,-6 0 0,0 0-207,1 0 1,4 0 69,0 0 0,-6-5-218,-8 0 1,-3 0-527,-2 5-500,-6-6 293,-2 5 248,-6-6-563,0 7 890,0 0 0,-6 0-469,-4 0 0,-9 0 385,-4 0 0,-6 0 558,-4 0 0,-16-12 0,-9-4 0</inkml:trace>
  <inkml:trace contextRef="#ctx0" brushRef="#br0">3782 5587 7901,'-4'-14'110,"-1"0"0,-6-5-73,1 0 0,4 0 1001,1 5 0,-1 4 184,1 1 638,0 5-820,5-2-329,0 6-725,0 0 1,0 6 75,0 4 1,0 15 136,0 8 0,5 15 44,0 9 1,0 12-184,-5 12 0,0-36 0,1 1-340,2 3 1,-1 2 0,-1 8 0,1 2 128,3 7 1,0 1 0,-1 6 0,1 2-232,-1-24 1,1 1 0,0 0-1,2 1 1,0 1 0,0-1 277,0-1 0,1-1 1,1 1-1,-1 1 0,1 1 1,0-1 99,1-1 0,-1-1 0,1 1 0,-1 2 0,0 1 0,0-1-242,-1-2 0,0 0 0,-1-1 0,5 24 0,-1-2 319,-2-8 0,1-2 0,-3 0 0,1 0-57,2-1 0,-1 0 0,-3 1 0,-1 1-138,1-2 1,-2 0 0,-2-1 0,-1 0 167,1-3 0,1-1 0,-2 1 1,-1 0-20,1 1 1,-2 1-1,-1 0 1,0-1 90,-1-3 0,1-2 1,-3-1-1,0-1-156,3-6 1,0-1 0,-1-5 0,1 0 541,2 29 1,0-15-756,0-13 0,5-13-244,-1-11-531,7-9 790,-9-4 1,6-19-587,-3-6 822,2-12 0,14-18 0,1-10 0</inkml:trace>
  <inkml:trace contextRef="#ctx0" brushRef="#br0">9171 8089 8022,'-14'-6'0,"-1"3"1449,1-7 0,5 7 968,-1-2-1250,7 4-934,-10 1 0,13 0-4,0 0 0,7 6 209,7 4 0,7 4-149,2 5 0,4-2-405,2 7 1,5-5 166,4 4 0,3 0-361,2 0 0,-5 4-81,0-3 0,-7 4 212,3 5 0,-8 5 274,-7 10 1,-6-1-82,-13 10 1,-17 5 49,-7 13 1,4-35-1,-3-1 49,0 4 1,-1 0 0,-5-3 0,-1 0-1,0 1 0,-1-1 0,0-5 0,0-1-11,2 2 1,1-1-1,1-2 1,1-1-585,-22 30 1,13-15-845,17-18 106,8-7 1,5-16-154,10-6 0,9-8 140,10-11 1233,3-3 0,1-6 0,1-1 0</inkml:trace>
  <inkml:trace contextRef="#ctx0" brushRef="#br0">9441 9198 8164,'-14'6'1366,"4"-4"258,1 3 0,6-2-776,-2 2-590,3-4 0,9 5-55,2-6 1,12 0 39,7 0 0,5-1-304,5-4 0,3 4 111,-3-4 1,-3 3-613,-2 2 0,-3 0 273,-1 0 0,-7 7 25,-3 2 0,-10 10 313,-4 5 0,-5 9-129,-5 5 0,-11 4-328,-12 6 0,-2 2 133,-8 7 0,0 0-695,-5 0 0,7-8-146,3-6-168,16-13 1284,10-29 0,28-23 0,9-22 0</inkml:trace>
  <inkml:trace contextRef="#ctx0" brushRef="#br0">9924 9042 8164,'15'-29'637,"-3"7"-446,-2 3 0,-6 5 1232,-8 4 1,-4 4-607,-6 6 0,-2 11-121,-3 3 0,-2 16-274,-2 4 0,-3 7-164,7 6 0,-4 11-566,4 14 0,1 0 355,13-32 1,1 1 0,1-1 0,1 0-202,3 3 1,3 0 0,4-3 0,4 0 136,3 2 1,4-3 0,26 22-1398,8-4 0,7-17 364,1-12 0,7-12-728,-2-11 1778,-9-4 0,5 1 0,-10-7 0,3-6 0</inkml:trace>
  <inkml:trace contextRef="#ctx0" brushRef="#br0">3455 5729 8164,'-14'0'726,"1"2"404,4 3 0,1-4 239,3 4-19,4-4-885,-6-1 0,11-7 103,5-8 1,2-12-207,13-10 0,4-8-325,5-7 0,7-2-386,-2-12 0,8 5 394,-23 27 0,1 1 0,23-19-505,-4 5 1,-7 15 254,-2 13 1,-4 11-409,-2 8 1,-6 13 238,-3 11 1,-3 15 319,-2 8 0,2 9-178,3 5 1,-8-1 50,3 7 1,-4-3-393,-1 3 1,4-2 196,-4-4 1,-1-10-356,2-4 1,-1-9 246,5-10 1,1-4 483,-1 0 0,3-5 0,-3 4 0,-3 1 0</inkml:trace>
  <inkml:trace contextRef="#ctx0" brushRef="#br0">2872 5900 8225,'0'-14'1464,"0"6"0,2 3-1356,3 10 0,3 4 347,6 10 1,6 10-94,4 8 1,3 6-791,1 5 1,7-3-374,3 7 1,-2-7 431,2-3 0,0-5-1876,5-9 2053,0-12 0,-1-3 0,1-13 0</inkml:trace>
  <inkml:trace contextRef="#ctx0" brushRef="#br0">3569 5815 9078,'-14'6'1364,"0"3"0,-2 12-670,-3 7 1,-5 20-100,-9 13 0,14-21 0,0 1-866,-4 3 0,-1 2 1,-1 4-1,-1 1 366,-2 1 1,-1 0-1,1 5 1,-1 0-110,1-2 1,0-1 0,0-2 0,0-1-173,2-6 1,0 0 0,2-5-1,2-1-966,-11 32 0,3-21 989,16-17 1,3-17-1494,17-22 1656,2-8 0,6-1 0</inkml:trace>
  <inkml:trace contextRef="#ctx0" brushRef="#br0">4692 8601 8382,'-1'-10'0,"-4"1"-470,3 6 1,-4-5 330,6 3 0,-2 4 139,-2-4 0,2 3 0,-4 2 0</inkml:trace>
  <inkml:trace contextRef="#ctx0" brushRef="#br0">4735 8487 8235,'0'-14'-71,"-6"0"0,4 0 1154,-3-1 0,-1 6 194,1-1 73,1 7-840,4-3 1,0 7-503,0 4 1,0 9 35,0 10 1,0 16 54,0 7 0,0 13-40,0 6 1,0 5-183,0 5 0,4-3-474,1 3 1,6 0 271,-1-5 0,2-5-2204,2-14 2529,1-3 0,-1-13 0,0-1 0</inkml:trace>
  <inkml:trace contextRef="#ctx0" brushRef="#br0">5560 8487 8805,'0'-14'2276,"0"6"-942,0-5-829,-7 12 0,6-4-183,-4 10 1,3 11-287,2 12 0,0 10 10,0 14 0,0 7-165,0 12 0,0 4-1246,0 1 0,0 3 906,0-8 1,7-9 458,2-15 0,10-2 0,3-3 0</inkml:trace>
  <inkml:trace contextRef="#ctx0" brushRef="#br0">6498 8388 8236,'-2'-10'832,"-2"1"428,2 6-92,-4-10 1,1 13-880,0 0 0,1 8-39,4 11 1,0 6-470,0 13 0,0 8 210,0 15 0,0 6-1336,0 9 1,0 3-113,0-37 1,0 1 1456,0-1 0,0 1 0,0 0 0,0-1 0,0 1 0,0 0 0</inkml:trace>
  <inkml:trace contextRef="#ctx0" brushRef="#br0">4906 9866 8182,'0'-14'0,"0"5"0,0-1 2218,6 1-1505,-5 1 0,6 3-192,-7 10 0,0 9-482,0 10 0,-5 9 53,0 5 0,-4 9-716,4 5 1,-1 3 389,1 2 0,3 0-389,-2 0 0,2-2 623,2-3 0,6 4 0,2-6 0</inkml:trace>
  <inkml:trace contextRef="#ctx0" brushRef="#br0">5488 9824 8217,'-7'-8'3825,"-6"1"-2738,5 1-661,0 4 1,5-4-309,12 6 0,7-6 118,13-4 1,7-2 74,7-3 0,1 6-511,8 0 1,-6 1 200,1-2 1,-9 4-557,-5 6 1,-4 6 296,-6 4 0,-8 10-29,-11 9 0,-4 2 72,-4 12 0,-12-8 316,-13 7 1,-5-4-89,-9 0 0,-1-3 145,-4-7 0,4-1 426,-3-3 1,9-10-204,5-9 1,9-4 876,5-1-352,10 0-1284,2-6 1,15-2 293,6-6 0,9 4-22,10 1 0,5-1-7,9-4 1,-1 2-18,6 2 0,-2-1-220,3 6 0,0 1 95,-5 4 0,5 0-795,0 0 0,-4 0 452,-2 0 1,-3 0-1830,-1 0 2427,-1 0 0,1 6 0,0 2 0</inkml:trace>
  <inkml:trace contextRef="#ctx0" brushRef="#br0">6683 9625 8071,'-22'-8'3588,"1"-3"-2698,7 6 0,0-5-207,-1 6 1,6-3 281,0 3-524,5 2 1,4-4-383,10 6 1,4-5-347,5 0 1,3 0-420,7 5 0,-1 0 427,0 0 0,1 2-103,-1 3 0,-6 3 89,-3 6 0,-3 0 160,-2 0 0,-6 7 99,-3 3 0,-3 2 312,-2 3 1,-8 4 257,-7 0 1,-5 7-284,-8-2 1,-2-4 442,-4-1 1,6-9-199,-1-5 0,3-5-372,7-4 277,6-4-1302,7-6 1,9 0 442,6 0 1,9-6 183,15-4 1,-2 4-77,7 1 0,-1 4 75,1 1 1,-4 0 336,-5 0 0,-7 8-187,-3 6 0,-3 3 656,-2 12 1,-8-3-258,-6 12 1,-8-4 244,-11 3 1,-4 0-424,-10 1 1,-4-4-448,-5-5 1,-1-7-400,0-3 1,1-10 424,-1-4 0,0-13 323,1-11 0,-7-22 0,-2-17 0</inkml:trace>
  <inkml:trace contextRef="#ctx0" brushRef="#br0">3896 8132 8071,'-9'-8'2414,"-1"3"-1222,7-3-678,-3 7 1,7-6-8,4 7 0,9 0-108,10 0 1,9 0-167,5 0 1,3 0-149,2 0 0,4-1 89,0-4 1,7 3-907,-2-2 1,-3-3 439,-1 3 0,-6-1-2899,-4 5 3191,-9 6 0,-9 2 0,-6 6 0</inkml:trace>
  <inkml:trace contextRef="#ctx0" brushRef="#br0">3797 7506 8071,'0'-9'1449,"0"-1"-45,0 7-543,0-3-276,0 6 1,6-5-159,3 0 1,6 1-109,4 4 1,4 0-72,10 0 1,4-2-613,5-3 0,1 4-1142,0-4 0,-1 3 852,1 2 1,-2-1-1086,-3-4 1739,-10 4 0,-1-12 0,-5 5 0</inkml:trace>
  <inkml:trace contextRef="#ctx0" brushRef="#br0">3669 6923 9798,'6'-8'2497,"7"2"-2060,6 6 0,7-1-432,3-4 1,6 3-144,7-2 0,6-4 158,-1-2 1,0 2-1044,-4-1 0,-3 6 595,-7-2 1,-2-1 427,-12 1 0,0-6 0,-5 3 0</inkml:trace>
  <inkml:trace contextRef="#ctx0" brushRef="#br0">3697 6426 8071,'0'-14'3025,"0"-1"-2499,0 1 1,6 2-155,4 2 0,10-1-126,9 6 1,1 1-648,8 4 1,-3-5 324,7 0 0,-7 0-1099,8 5 1,-6 0 338,1 0 836,-3 0 0,-6 0 0,-1 0 0</inkml:trace>
  <inkml:trace contextRef="#ctx0" brushRef="#br0">3569 8032 8330,'0'-19'0,"0"0"1509,0 0-366,0 5-701,0 6 1,0 4-141,0 8 0,0 11-385,0 8 0,-6 9-154,-4 1 0,2 8-138,-1 2 1,1-1-208,-1 6 1,-4-4 581,3-1 0,-2-1 0,-2 1 0</inkml:trace>
  <inkml:trace contextRef="#ctx0" brushRef="#br0">3455 7577 8218,'-4'-9'-529,"-1"-1"0,0 6 1311,5-6 0,0 5-191,0-4 0,0 4-66,0-4 1,2 1-339,2-2 1,0-2 18,5 2 0,1 2-286,4-1 0,0 6 176,0-2-160,0 3 0,1 2 72,-1 0 1,-5 8 158,1 7 0,-7 0-120,2 9 1,-4 1-23,-1 8 1,-6-3-108,-3 4 0,-6 0 156,-4 0 1,2-3 164,-7-7 0,5 1-138,-4-6 0,5-2 855,-1-7-233,3-4-1069,2-6 0,6-1 206,4-4 1,15-3 43,8-6 1,6 0-206,3-1 1,1 3 129,-1 2 1,-1-1-765,-3 6 1,3-4 374,-4 4 0,-2-1-1172,-2 1 1732,-3 4 0,-2-12 0,0 5 0</inkml:trace>
  <inkml:trace contextRef="#ctx0" brushRef="#br0">3342 7009 8339,'0'-15'-165,"0"6"963,0 0 0,0 4-236,0-5 0,1 7-273,4-2 1,3 4-30,6 1 1,0 0-438,0 0 1,1 0 168,-1 0 0,0 0-704,0 0 530,1 6 0,-6 0 174,1 4 0,-7 3 377,1-4 0,-7-1-160,-1 1 1,-12 2 145,2 8 1,-4-3-60,4 3 0,0-8 11,-1-1 1,6-2 235,0 1-832,5 4 1,-2-5-53,6 6 1,6-6 208,4-4 0,4 0-30,5 0 0,-2-2 24,7 3 0,-7-4 4,2-1 0,-3 0-9,-2 0 419,1 7 0,-7-4-179,-4 6 1,-4-4-159,-4 4 1,-9-4 96,-6 5 0,-2-2 9,2 1 1,4-3 29,-4-6-75,3 0 0,-5 7 0,-1 1 0</inkml:trace>
  <inkml:trace contextRef="#ctx0" brushRef="#br0">3455 6412 8317,'-9'-5'0,"-1"0"1632,7-6-434,-9 9-197,10-4-884,-11 6 1,10 5 109,-6 0 1,6 10-169,-2 0 1,2 8 69,-2 1 1,3 3-176,-2 1 1,2 2 124,2 4 0,0-4-416,0 3 0,0-5-54,0-4 1,2 3 176,2-4 0,4-4 72,6-4 1,5-3 62,0-7 0,7 0-163,-3-5 1,6-8 99,4-6 0,-3-2-587,3-8 0,-4 0-3,-6-4 732,4-1 0,-11 1 0,4 0 0</inkml:trace>
  <inkml:trace contextRef="#ctx0" brushRef="#br0">3612 6341 8317,'-10'0'949,"1"0"1,1 6-299,-2 3 1,-1 10-152,7 5 0,-6 9-616,5 5 1,-4 14 170,4 5 1,0 3-523,5-3 1,2 0-353,3 0 819,-4 0 0,18-7 0,-3-1 0</inkml:trace>
  <inkml:trace contextRef="#ctx0" brushRef="#br0">4735 7492 8345,'-8'-6'712,"2"3"-127,6-7 0,-2 7 391,-3-2-163,4-3-209,-5 0-310,6-6 0,0 0-167,0 0 0,4 0 134,1-1 1,4 1-243,-4 0 0,6 1 77,-1 4 0,-2-2-379,1 6 0,-4 0-15,4 5 176,-6 0 1,9 2 3,-8 3 0,1 2 141,-5 8 1,0 4-52,0 0 0,-6 4 26,-4-4 0,2 0 253,-1-5 0,-1 1-134,-4-1 1,0-6 229,0-4 0,0 3-48,-1-2 1,3-2-243,2-8 1,-2-3-185,2-6 0,4 0 175,1-1 1,3 0-170,2-4 0,0 3 48,0-3 0,7 3-51,2 2 1,4 1 36,1 4 1,2-2-191,3 6 0,-3 0-193,3 5 334,-4 0 1,-2 2 114,-4 3 0,3 2 145,-8 8 0,1-6 100,-5 1 1,0-1-84,0 5 0,-8 1 16,-6-1 0,0-2-59,-5-2 0,1 1 70,-1-6 1,4-1-59,-4-4 1,3 0 401,2 0-617,-1 0 1,3-6 67,2-3 0,4-4-125,6-1 1,2 0 58,2-1 1,4 1-200,6 0 0,1 4 80,-1 1 0,0 6-30,0-2 1,1 3 119,-1 2 52,0 0 0,-1 4 138,-4 5 1,2 1-86,-6 9 1,0-2 145,-5 2 0,-2-2-111,-3 7 0,2-5 217,-6 5 0,-1-7-39,-4 2 0,-5-5 152,0-4 0,0 1-31,5-7 0,0 1-152,-1-5 0,6-6-495,-1-4 1,7-4 181,-1-5 0,4 2-38,4-7 0,-1 0 54,7-4 0,-1 1 14,6 3 1,-1 4 45,0 6 1,-1 4-114,-4 1 1,4 6 135,-4-2 0,4 5 200,1 5 1,-4 2-21,-1 8 1,-4 0-75,4 4 1,-6 2 44,2 3 0,-3 1-82,-2-6 0,0 1 281,0-1 1,0-8-65,0 4 0,-2-6 270,-3 1 1,-2-4-150,-8-6 0,1 0-142,0 0 1,3-3-133,-3-7 0,7 1-219,-7-10 0,5-2 7,-1 2 0,4-6 136,6 1 0,0 4-297,0 1 1,1 0 81,4 5 1,3-2-248,6 11 1,1-4 134,-1 4 1,5 2 195,0 8 1,-2 2 78,-8 8 0,4 4-76,-3 0 1,-4 6 153,-1-1 0,-4-2-131,-1 1 0,0-5 448,0 1 1,-1-4-144,-4 0 0,-3-3 372,-6-2 1,-2-4-184,-3-6 1,3 0 33,-3 0 0,-1-6-368,1-4 1,1-7 77,9-2 0,3 0-480,6 5 0,0-5 218,0 0 1,0 0-67,0 5 1,6 0 23,3-1 0,4 7-139,1 4 1,1 2 92,-1 2 1,0 0 134,0 0 0,-1 2 163,-4 2 1,2 0-97,-6 5 0,5 1 322,-6 4 1,1-5-93,-5 1 0,-2-1 91,-2 5 1,1-6-61,-7-3 1,1 1-95,-6-1 1,1 0-5,0-5 0,4-6-170,1-4 1,1-3-247,-1-1 0,2-5 146,7 0 0,0-4-169,0 4 0,0 0 75,0 4 1,7 3-287,2 2 0,4 4 142,1 6 1,-5 0 198,1 0 1,-1 0-34,6 0 0,-8 6-138,-2 4 0,2-2-1121,-3 1 965,1 1 1,0-1 489,0 1 0,-1-7 0,-4 3 0</inkml:trace>
  <inkml:trace contextRef="#ctx0" brushRef="#br0">5432 6824 8677,'-8'0'1621,"1"0"-1102,7 0-603,0 0 208,0-6 1,2-2-250,3-7 80,3 1 0,6 0-63,0 0 1,-4 1 27,-1 4 0,-4-2-6,4 6 1,-4-1 16,4 1 632,-5 3-322,8-4 1,-10 8 2,3 2 0,-4 4-190,-1 6 0,-5 1 66,1-1 1,-7 5 117,1 0 1,-1-5-16,2-5 0,-4-1 36,3 2 1,3 1-104,-3-6-237,1-1 0,-4-5-38,3-4 0,4-3 78,6-6 1,0 0-6,0-1 1,0 1 88,0 0 0,5 0-140,0 0 81,6-1 0,-3 3-402,6 2 347,0 4 1,0 6 57,0 0 1,-4 5 202,-1-1-209,-5 7 1,7-3 301,-7 7 0,1-1-97,-5 0 0,-1-5 67,-4 1 1,-3-2-28,-6 1 1,-1 2 334,1-6-369,0 0 0,0-5 40,0 0 0,1-2-411,3-2 1,4 0 116,6-5 0,0-1-97,0-4 0,0 0 42,0 0 0,6 0-59,4-1 0,3 3 91,1 2 0,0-1-134,0 6 1,0-4 11,1 4 65,-1 0 302,0 5 0,-1 7-60,-4 2 0,-2 4 26,-7 1 1,-5 5-76,0 0 1,-6 0 101,2-5 1,-4 0-46,-1 1 0,-1-7 278,1-4-245,0 4 1,0-6-74,0 3 0,1-10-31,3-5 0,3-2-95,2-3 1,3 1-131,-2 0 0,4 5 75,4-1 0,3 1-107,2-6 0,5 7 32,1 4 0,-1-3-91,5 3 0,-4-1 26,0 5 1,-6 2 218,1 2 1,-2-1 82,1 7 1,-3-1-117,-6 6 0,0-6 464,0 1 1,0-1-182,0 5 1,-6-1 247,-3-4 1,-9 2-160,-1-6 0,0 0 77,5-5 1,0 0-28,0 0 0,4-2-563,1-2 1,5 0-68,0-5 1,2-1-110,2-4 1,2 0 135,2 0 0,4 1 78,7 4 0,0-2-126,4 6 1,-3 0-222,3 5 581,-3 0-161,-2 0 1,-6 6 514,-3 4 0,-4 7-173,-1 2 1,-6 2-42,-3-2 0,-4-8-353,-1 3 233,-1-3 1,1-3-1178,0-3 0,5-10 116,-1-4 977,7-4 0,-10-8 0,5-1 0</inkml:trace>
  <inkml:trace contextRef="#ctx0" brushRef="#br0">6413 6085 8328,'-8'0'-42,"0"0"367,3 0 631,4 0-291,-12 0-164,11 0 1,-9-2 157,7-3-517,-1 4 1,3-6 309,-3 7-328,4-6-200,-5 5 1,6-12 133,0 3 1,4 3-142,1-3 0,6 1 23,-1-6 1,-3 6-39,3-1 0,-1 7 55,6-2 0,-6-1 66,1 1 0,-6 1 176,6 4 261,-1 0-368,-1 6 0,-1 2-9,-7 6 0,0 0-73,0 1 0,-2 3 72,-3 1 1,-3 2-128,-6-2 1,0-8 169,0 3 0,-1-3-4,1 3 0,0-6-145,0-3 3,0-3 1,1-4 50,3-3 1,-1-7 20,7-7 0,-1-5 99,5 5 1,6 0-92,4 5 0,-2 1-117,1 4 0,1-2 98,4 6 0,0 0-164,0 5 1,5 0 93,0 0-83,0 0 0,-5 5-186,1 0 148,-1 6 380,0-3-310,-6 6 277,-2 0 0,-7-1-132,-4-4 0,2 2 242,-7-6 1,1 0-13,-5-5 0,-1 0-132,1 0 1,5 0-226,-1 0 1,5-6 187,-4-4-315,6-3 0,-4-1 71,7 0 0,0 5-122,0-1 0,2 2-150,3-1 234,3-4 1,6 10-75,0-7 114,0 7 0,1-3 172,-1 6 1,-5 0-145,1 0 0,-7 6 295,2 4 1,-4 2-80,-1 3 0,0 0-9,0 4 1,-1-3-55,-4 3 0,-1-3 41,-4-2 1,-3 0 62,4 0 1,-4-1 436,-1-3-839,0-4 1,0-8 112,-1-2 0,3-4-205,2-7 0,4 1 93,6 0 0,0-5 93,0 0 0,0 0 48,0 5 0,2 5 129,2-1 1,-1 2-48,7-1 0,-1 2-93,6 7 1,4 0 163,0 0 0,0 0-25,-5 0 1,0 2-146,0 3 0,0-2 91,1 6 0,-3 1 194,-2 4 1,-4 0-128,-6 0 0,0 5 280,0 0 1,-6-1 31,-4-9 1,-2 4 31,-3-4 1,-4-2-155,0-3 1,-4-2-54,4-2 1,0-6-241,5-4 1,-1-4 190,1-5 1,5 3-414,-1-3 1,7 3 151,-2 2 0,5 0-238,5 0 1,-2 1 128,7 4 1,4-2-17,5 6 0,1 0 180,-1 5 0,-3 0-22,3 0 0,-3 0 97,-2 0 0,-4 5-87,-1 0 0,-4 6 343,4-2 1,-6 4-74,2 1 0,-8 0 49,-2 0 1,-6 4 54,2-4 1,-4 3-85,-1-7 1,0-2-17,0 1 1,-1-6-65,1 2 1,0-3-252,0-2 0,1-7 61,4-2-71,-4-4 1,11-1 104,-2 0 0,4 0-228,4-1 1,-1 6 7,7-1 1,-1 6 5,6-6 1,4 7 34,0-2 0,0 4 93,-5 1 1,-5 0 194,1 0-186,-1 6 0,-1 2 185,-3 6 1,-4 0 3,-1 1 0,0-1 120,0 0 0,-6-1 112,-3-4 0,-4 2-111,-1-6 1,0 0-139,-1-5 15,1 0 0,1-2-179,4-3 0,-2-3 109,6-6 0,0 0-100,5 0 0,0 0 22,0-1 0,5 1 24,0 0 1,6 5-226,-2-1 178,4 7 0,1-3-22,1 6 69,-1 0 0,-2 1 273,-2 4-259,-4 3 0,-6 6 245,0 0 0,0 0 37,0 1 0,-5-1 40,1 0 1,-7-4 91,1-1-260,-2-6 1,-3 3-150,1-6 0,1-1 105,4-4 1,-2 2-366,6-6 0,0-1 155,5-4 1,0 4-707,0 1 578,0-1 0,7-4-101,2 0 0,4 6 166,1 3 1,0 4 87,1 1 0,-1 0 97,0 0 1,-5 0-142,1 0 1,-5 5 367,4-1 0,-6 7-91,2-1 1,-3 2 160,-2 3 0,-2 0-22,-3 4 0,-3-3 67,-6 3 0,-2-8 12,-3-1 0,4-7-128,-4 2 1,3-4-147,2-1 0,-1 0 91,1 0 1,5-1-392,-1-4 0,7-3 102,-2-6 1,4-1-323,1 1 1,5 5 136,-1-1 1,7 1-33,-1-5 0,2 4 218,3 1 0,4 6-26,0-2 0,0 3 189,-5 2 0,-5 0-87,1 0 1,-6 2 188,6 3-114,-7 2 0,3 8 269,-6-1 1,0 0-56,0 0 0,-6 0-153,-3 1 1,1-6 137,-2 1 1,1-7 59,-5 2-371,-1-4 1,1-1 105,0 0 0,6-6-273,3-4 1,2-1 79,-2 2 1,4-4 59,-4 4 1,5-4 72,5-1 0,1 4-204,4 1 1,2 6 85,-2-2 0,2 3-143,3 2 333,-1 0 1,0 2-118,0 3 1,-6-2 18,-3 6 0,1 2 17,-1 8 0,0-3 426,-5 3 0,-2-3-152,-3-2 0,2-1 209,-6-4-167,-1 4 1,-4-7-26,0 4 0,0-4-283,-1-6 1,6 0 161,-1 0 1,2-6-426,-1-4 0,3-2 159,6-3 1,0 1-103,0 0 0,0 0 65,0-1 0,1 1 74,4 0 60,3 0 1,6 6-64,0 3 0,-4 4 174,-1 1 0,-4 0-66,4 0 0,-4 6 213,5 3 0,-7 4-108,2 1 0,-4 0 108,-1 1 0,0-1-39,0 0 0,-1-1 51,-4-4 1,2 2-48,-7-6 1,5 5 57,-4-6-215,0 1 0,-6-5 100,1 0 1,5-6-255,-1-4 0,7-7 65,-2-2 1,-1 0 118,1 5 1,0-1-259,5 1 0,7 0-306,2 0 0,-1 4 187,2 1 0,-1 6 151,5-2 1,1 3 118,-1 2 0,-5 0-224,1 0 338,-1 0-104,-1 7 1,-2 1 355,-6 6 1,0 0 48,0 0 1,-1 0-168,-4 1 1,-3-3 83,-6-2 0,0-2-97,0-4 0,4-2-199,1 3 1,-1-4 96,-4-1 1,4-1-173,1-4 0,6-3 39,-2-6 0,3 4-382,2 1 0,0-1-112,0-4 261,7 0 1,1 1 298,6 4 1,0-2-140,0 6 0,1 0 150,-1 5 1,-5 0-71,1 0 0,-6 2 219,6 3 0,-7-2-46,2 6 1,-4 1 65,-1 4 0,0 0-47,0 0 0,-6-1 77,-3-3-59,-4 2 0,-1-5-76,0 2 0,-1-3-241,1-6 0,5-1 151,-1-4 1,7 2-344,-2-7 1,4 1 95,1-5 1,0-1-200,0 1 357,0 0 0,6 0-164,3 0 211,4 6 0,1 0-56,1 3 309,-1 4-207,0-6 0,-5 12 242,1 0 0,-7 6-68,2-2 1,-4-1-5,-1 2 1,-1-6-30,-4 6 0,2-5-76,-7 4 0,6-6-50,-6 2 0,5-4-263,-4-1-706,0 0 1,-1 0-54,1 0 1008,5 0 0,-8 0 0,4 0 0</inkml:trace>
  <inkml:trace contextRef="#ctx0" brushRef="#br1">19649 13534 8055,'0'-8'649,"-1"-3"810,-4 6-366,3-6-127,-4 10 0,9-6-160,7 7 1,9 0-321,19 0 0,9 0-68,19 0 1,-25 1 0,2 0-541,10 1 0,3 1 0,9-2 1,3-1 225,-14 2 0,1 0 0,2-1 0,0-2 0,1 0 0,0-2-395,6 1 1,1-2-1,1 1 1,0-1-1,1-1 1,0 0 336,3-2 0,-1 1 0,1 0 0,1 0 0,0 1 0,0 0 94,2-1 1,0 0 0,-1-1 0,-6 0 0,-1 0-1,0 0-43,-1 1 0,-1 0 0,0-1 0,-4 1 0,-1-1 0,0 1-304,-2 2 0,-1-1 1,0 0-1,21-4 0,-2-1 243,-4 1 0,-3-1 1,-9 1-1,-3-1-329,-5 3 0,-1 0 1,-4 1-1,-1-1 186,-3 2 1,-2 1 0,26-2-844,-13 6-858,-19 0 1516,-12 6 0,-21 2-214,-10 6 1,-9-1 947,-4-4 0,-6-1-808,-4-3 1,3-5 465,-3 0 0,9-8-701,5-11 1,5-3-43,4-7 643,4 1 0,12-13 0,2-3 0</inkml:trace>
  <inkml:trace contextRef="#ctx0" brushRef="#br1">23787 12638 11368,'9'2'2152,"1"3"1,1 9-1835,8 10 0,3 9-329,6 5 1,7 9 0,1 4-399,1-1 447,-3-1 0,-4-13-1557,4-2 1,-1-11 468,9-4 1050,-8-9 0,13-17 0,-11-8 0</inkml:trace>
  <inkml:trace contextRef="#ctx0" brushRef="#br1">24526 12638 8033,'-14'2'738,"0"3"1,-2 3 367,-3 6 1,-5 8-152,-9 6 1,-10 15-258,-9 14 1,27-26 0,0 1-750,-2 3 0,2 1 0,-1 3 0,-1 0 240,-1 1 0,0 0 0,-1 1 1,1 0-263,-1 0 0,1-1 0,5-2 0,2 0 108,-17 28 0,12-9-1113,7-10 1,10-15 628,4-8 1,16-13-934,8-7 1,14-16 1381,10-12 0,6-9 0,8-10 0</inkml:trace>
  <inkml:trace contextRef="#ctx0" brushRef="#br1">24697 12880 8033,'-8'0'5557,"1"6"-5104,7-4 0,7 4-408,2-6 1,5 5-256,5 0 0,8 4 1,8-2-703,1 0 754,-4 3 0,3 4 0,-10 0 158,-6 1 0,0 5 0,-11 2 0</inkml:trace>
  <inkml:trace contextRef="#ctx0" brushRef="#br1">24483 13179 8033,'0'8'3524,"0"-2"-2072,0-6-622,13 0 0,4 0-286,17 0 1,10 0-670,13 0 0,6 0 174,8 0 1,-2-2-1989,-2-2 0,-10 0 1939,-10-5 0,-3-7 0,-1-6 0</inkml:trace>
  <inkml:trace contextRef="#ctx0" brushRef="#br1">25208 12909 10329,'-7'-8'4351,"-1"-3"-3608,3 6 1,3-2-224,-2 3 0,10 1-361,8-7 1,11 7-363,9-2 0,5-1-26,-1 1 0,3 2-367,2 8 0,-8 3 211,-7 6 1,-8 6 195,-10 4 1,-4 5 170,-6 4 0,-8 5-140,-6 9 0,-13-1-185,-11 6 1,-9 0-326,-5 5 1,3-7 72,2-2 0,15-12-1052,8-7 1647,7-7 0,22-27 0,4-4 0</inkml:trace>
  <inkml:trace contextRef="#ctx0" brushRef="#br1">25749 12738 8033,'-10'0'2730,"1"0"0,-1 5-1542,-4-1 1,-5 14-550,0 1 1,-6 8 271,1 6 0,2 5-500,-2 9 0,12 5-235,-2 10 1,10-4-104,4 4 0,10-5-228,14-5 0,1-10-751,13-8 0,6-4 629,8-2 0,-1-11-810,1-2 1,-5-11 317,5 1 0,-11-10-1123,2-4 1,-16-10 1891,-3-5 0,-7-9 0,-3-3 0</inkml:trace>
  <inkml:trace contextRef="#ctx0" brushRef="#br1">1991 10605 8613,'0'-7'757,"0"0"-617,0 7 0,0-1 70,0-4-26,0 3 1,1-4-11,4 6 168,-3 0-408,4-6 141,0 4 0,-2-9-57,5 6 132,-6 1-82,10-3 1,-5 1 3,6-4 0,-5-1 16,1 7 0,-5-7-8,4 1 0,1 2 2,4-1 0,-1-1-55,-4-4 1,4 0 60,-4 0 1,4 4-130,1 1 0,0-1 41,0-4 0,1 0 59,-1 0 1,0-2-83,0-3 1,5 3 55,0-3 0,0 3-93,-5 2 1,1 0 76,-1 0 1,0 1-174,0 3 163,0-2 1,1 4-177,-1-6 180,0 6 0,0-3-20,1 6 0,-1-4-17,0 4 1,-5-6-4,1 1 1,-1 2 90,6-1 1,4 1-64,0-1 0,0-4 64,-5 3 0,5-2-27,0-2 0,0 1 3,-5 3 1,0-2-63,0 2 0,0-1 34,1 2 0,-1-2-13,0 6 1,0-6 10,1 1 1,-6 3 167,1-3 1,-1 5-155,5-4 0,-1 4 136,-4-4 1,4 1-122,-4-2 0,-1-2 3,2 2 1,-2 2-81,1-1 0,2 4 92,-6-4 1,6-1-81,-1-4 1,-3 4 63,3 1 0,-1 1 79,6-1 1,-6-4-98,1 3 0,-1-2 50,5-2 0,0 4-37,1 1 1,-1-1-150,0-4 0,0 4 77,1 1-106,-1 6 0,0-8 63,0 6 0,-1-1 71,-4 1 1,4 3-27,-4-2 1,-1 1-78,2-2 283,-1 3 0,6-9-117,-1 6 0,-5-4 162,1 4 0,-1-6-58,5 2 0,1 1-98,-1-2 0,0 2-68,0-1 1,0-4 71,1 4 1,-1-2-59,0 1 0,0-2 37,1 2 0,-6-1-45,1 2 1,-1-4 25,5 3 0,-4-1 7,-1 2 0,1-4 30,4 4 0,-5-2 10,1 1 0,-1-6-115,6 7 0,-1-10 78,0 10 1,-5-7-179,1 6 1,-1-5 97,6 0 1,-1-2-83,0 7 1,-1 3 54,-4-3 23,4 1 1,-7-1 6,4 1 14,2 5 0,-5-3 259,2 2-280,-3 3 241,1-4-191,-6 0 77,12 4 1,-10-6-21,7 3-87,-7 4 35,9-12 0,-5 10-4,2-6 1,2 4-68,-6-5 0,6 6 65,-2-6 1,-1 2 73,2-1 1,-1-4-72,6 4 1,-6 1-106,0-2 0,-1 6 130,2-6 0,3 5 3,-4-4 1,-1 4 0,1-4 0,1 1 3,4-2 1,-1-2 26,-4 2 1,7-3-54,-7-1 1,12 0-2,-7 0 1,4 0 14,-4-1 1,0 1-29,0 0 1,0 0 30,1 0 1,-1 1-132,0 3 0,-4-1-27,-1 7-292,-6-7 283,4 9 30,-7-4-79,0 6 641,0 0-340,6 0-70,2-7 1,1 4-21,1-6 0,-2 4 68,1-5 0,4 3-10,-4-3 1,4-3-109,1 4 1,2-4 61,3-1 1,-2-5-62,7 0 0,-5 0 64,5 5 1,-2-5-69,1 0 1,4-1 53,-3 1 1,-2 3-32,2-3 1,-5 3 14,4 2 1,-5 0 135,1-1 1,1-3-6,-1-1 1,5 0 128,-5 4 0,1 1-42,-1 0 1,-1-5-74,5 0 0,-2-5-1,7 5 1,-2-4-23,7 4 0,-3-5-81,-2 5 1,7-5-54,3 5 0,-3-1 105,-2 1 0,-5 5-121,-4 0 1,1-1 103,-6 6 1,0-2-32,-5 1 0,1-1 1,-1 7 0,0-6 213,0 5 0,-4-4 30,-1 4-107,1-6 0,4 3-69,0-6 1,-4 4-16,-1 1 1,1-1-65,4-4 1,2 0 98,3 0 1,-4 0-183,4-1 0,2 1 87,-2 0 0,5-5-24,-6 0 0,8 0 31,-3 5 1,0 0-58,0-1 1,-1 1 49,2 0 1,1 0-32,-6 0 1,7-5 28,-3 0 0,-1 0-4,2 4 0,-5 1-40,5 0 1,-7 5 47,2-1 0,-3 1-104,-2-6 0,0 3 70,1 2 1,-1-2 61,0 2 1,0-2-47,0-3 0,-1 6-108,-3-1 0,4 1 78,0-5 1,0-1-3,5 1 0,-3 5-56,-2-1 0,5 1 61,0-5 1,0 4-2,-5 1 0,0 1-7,1-2 1,-1-1-35,0 6 0,-4-4 17,-1 4 64,1-6-155,4 3 1,0-4 103,0 2 0,-4-1-124,-1 6 0,-4-4 105,4 4 0,1-4-92,4 4 1,-1-6 72,-4 1 1,4 4-118,-4 1 1,-1-1 156,2 1 8,-1-6 0,5 5 101,1-4 1,-1-2-143,0 2 0,0 2 114,0-1 1,1-1-93,-1-4 1,0 2-123,0 2 1,-4-1 135,-1 6 0,1-6-65,4 2 1,-5 2 11,1 3 0,-5-3-22,4 3 1,-6-3 183,2 3-152,3 2 0,-5-6 392,7 3-256,-7 4 43,9-12 0,-4 10-102,7-6 1,-6 1-45,0-2 0,1-2 56,4 2 1,2-3-43,3-1 0,-2 0-5,7 0 0,-5 0-27,5-1 0,-1 1-59,6 0 0,-4 0 70,3 0 1,-7-1-35,7 1 0,-2 0 36,2 0 0,-4-1-167,0 1 1,-7 2 50,2 2 58,-3-3 0,-2 7 106,0-3 1,-6 1-83,-3 3 0,-2 3 282,2-2 0,-4 1-164,4-2 1,1 2 100,-1-7 1,1 5-146,-1-4 1,-2 4-46,7-4 0,-1 1-104,5-2 1,1-2 157,-1 2 0,0-2-134,0-3 1,1 6 101,-1-1 0,0 1-116,0-5 0,0 4 73,1 1 0,-1 1-26,0-2 1,0-2 17,0 2 1,1-2 39,-1-3 0,6 1 20,4 0 0,0-2 105,4-3 1,-1 2-122,11-7 0,-6 7-1,1-2 1,2-2 25,-2 2 0,2-1-5,-2 1 0,1 3-125,4-3 1,3 2 109,-3-2 0,-1 3-136,1-3 1,-12 3 68,3 2 0,-5 0 134,-1 0 0,-2 4-71,-7 1 43,-6 5 389,-2-2-125,-6 6-246,0 0 90,-6 0-1418,4 0 571,-4 0-2668,6 0 3378,0 0 0,0 0 0</inkml:trace>
  <inkml:trace contextRef="#ctx0" brushRef="#br1">4749 7634 12399,'-8'0'-1909,"2"0"1294,6 0 37,0 0 1,6 0 0,2 0-1</inkml:trace>
  <inkml:trace contextRef="#ctx0" brushRef="#br1">4792 7776 8832,'-8'0'982,"-3"2"-100,6 3-325,0-4-1394,5 6 732,-6-7 0,4 1-1348,-2 4 825,2-4-185,2 6 814,0-1 1,6 2-1,2 6 1</inkml:trace>
  <inkml:trace contextRef="#ctx0" brushRef="#br1">4806 7975 8987,'0'8'-503,"0"5"1,0-5 0</inkml:trace>
  <inkml:trace contextRef="#ctx0" brushRef="#br1">4778 8274 8832,'-10'0'2502,"1"0"-1128,5 0-622,-2 0-3188,0 0 2152,4 0 0,9-6 0,8-2 1</inkml:trace>
  <inkml:trace contextRef="#ctx0" brushRef="#br1">5531 6824 8832,'0'-8'6273,"0"2"-4841,-6-1-440,4 6-2465,-4-6 1279,6 7 0,0 2-1113,0 3 0,0-2 868,0 6 0,0-4-1300,0 5 0,2-1 1735,2 5 1,-2 1-1,4-1 1</inkml:trace>
  <inkml:trace contextRef="#ctx0" brushRef="#br1">5503 7080 9529,'-8'0'5752,"1"0"-5236,1 0 58,5 0-966,-6 0 501,7 0-6673,0 0 4351,7 0 2206,-6 0 1,12 6 0,-5 2 0</inkml:trace>
  <inkml:trace contextRef="#ctx0" brushRef="#br1">5517 7208 8832,'-10'1'4704,"1"4"-3015,6-3-603,-10 4-2611,12-6 1120,-6 0-116,7 0-739,0 6-1559,7 2 2815,0 6 1,8 7 0,-1 1 0</inkml:trace>
  <inkml:trace contextRef="#ctx0" brushRef="#br1">5545 7393 8832,'-8'0'3117,"1"0"-1314,2 0-1043,3 0-437,-4 0 0,6 1-2518,0 4-99,0-4 1897,0 6 0,0-6-845,0 4 1,5-2 1238,-1 7 1,7-1 0,-3 5 0</inkml:trace>
  <inkml:trace contextRef="#ctx0" brushRef="#br1">5545 7663 8832,'-8'-8'5782,"1"1"-4042,2 7-2785,3 0 799,-4 0-1118,6 0 0,2-4 767,2-1 1,4 0-1382,6 5 1102,1 0 883,-1 0 0,0-6 0,0-2 0</inkml:trace>
  <inkml:trace contextRef="#ctx0" brushRef="#br1">5631 7776 10571,'-15'-6'1174,"8"4"-2153,0-10 1008,7 4 1,13-6 0,3 0 0</inkml:trace>
  <inkml:trace contextRef="#ctx0" brushRef="#br1">6498 6255 8825,'-8'0'5575,"-5"0"-4948,12 0 1,-7 0 261,3 0-1711,4 0 662,-6 7-1206,7-6 1,5 7-598,0-3 0,4-2 487,-4 6 1476,0-5 0,1 15 1,2-4-1</inkml:trace>
  <inkml:trace contextRef="#ctx0" brushRef="#br1">6498 6540 8832,'-10'0'2976,"1"0"-2116,6 0 0,-5 0 383,3 0-2686,4 0 1048,-6 0-2151,7 0 1471,0 0-724,7 0 1799,-6 0 0,12 0 0,-5 0 0</inkml:trace>
  <inkml:trace contextRef="#ctx0" brushRef="#br1">6512 6639 8832,'-8'6'5071,"-4"-4"-4392,10 4 0,-6-6-1768,3 0 860,4 0-2116,-5 0 1830,6 0 1,0 2-819,0 3 1,0-2 1331,0 6 0,6-6 0,2 4 0</inkml:trace>
  <inkml:trace contextRef="#ctx0" brushRef="#br1">6498 6852 11554,'-8'0'3562,"2"7"-2842,6-6-1857,0 6-211,0-7-3632,0 0 3361,6 0 1605,-4 0 14,10 0 0,-10 0 0,4 0 0</inkml:trace>
  <inkml:trace contextRef="#ctx0" brushRef="#br1">6526 6966 8832,'-8'0'3044,"2"0"-2455,6 0-1723,-6 0 881,4 0-1867,-4 0 1227,6 0 893,0 0 0,6 0 0,2 0 0</inkml:trace>
  <inkml:trace contextRef="#ctx0" brushRef="#br1">6526 7108 11172,'-8'0'1669,"2"0"-2036,6 0-763,0 0 1,0 0-1</inkml:trace>
  <inkml:trace contextRef="#ctx0" brushRef="#br1">11929 5672 8314,'-14'-22'196,"4"2"112,1 5 0,4 1 283,-4 0 0,1 5-143,-2-1 0,-2 7-25,2-2 1,2 2-147,-1-2 0,4 4 546,-4-4-219,5 3-629,-2 2 0,6 7 105,0 2 0,0 4-51,0 1 1,5 7-31,0 2 1,4 4-70,-4 2 0,6 5 117,-2 4 1,-2 5 45,-3 4 1,3 4-81,-2 6 0,-1 1-31,-4 4 0,0 4 209,0 10 0,-4 1-328,1-36 1,1-1-1,-8 39 261,6-3 1,-8-1 100,8-32 1,-1 0-1,-3 34-46,3-34 0,1-1 1,-6 37-155,3-36 1,0 0 0,-1-2 0,0 1 62,-1 6 1,-1-1-1,2-2 1,0-1-101,-1 1 1,-1 0-1,2-1 1,1 0 18,-1 1 0,1 0 0,0-1 0,0-1 18,0 2 0,0 0 0,3-4 1,0-1-112,-1 36 0,4-2-127,1 2 0,0-2 246,0 6 0,0-4-3,0 5 1,-2-1-196,0-37 0,-1 0 1,2 0-1,-1 1 183,-2 1 1,-1 0 0,2-2 0,1 0-37,-2 3 0,-1-2 1,1-1-1,0 0-3,-1-3 0,0 0 1,-1 2-1,0 0-12,0-1 0,2-1 0,-2 37-38,1-1 1,3-4 60,2 0 1,0-8-103,0-2 0,0-5 30,0-5 0,5 3-87,0-3 0,4-3 420,-4-1 0,1-4-262,-1-1 0,-3-6 221,3 1 0,-4-6-214,-1 1 1,2-9 274,2-5 1,-2-3-380,3-2-6,-4 0 22,-1 0 39,0 0-64,0 1 248,0-1-99,0-6 359,0 4 38,0-10-237,0 4 208,0-6-324,0 0-109,0 7 1,5-4 135,0 6 0,0-4-116,-5 5 0,0-1 18,0 5 1,4 7-6,1 2 1,0 0-3,-5 0 1,0 3 32,0 7 0,5-3-194,-1 3 0,3-8 36,-3-1 0,-1-7-117,7 2 0,-2-3 278,1-2 1,4 0-103,-4 1 0,4-7 142,1-4 1,5 3-30,0-3 1,2 6 0,-4-5 489,2-2 0,6 3-264,-1-1 0,1 1 141,-1-1 0,4-2-153,1 6-139,-1-5 1,9 8 0,-6-4-110,2 0 0,7 3-9,-2-6 1,4 6-102,6-2 0,-2-1 41,6 2 0,0-2 0,5 1 1,0 4-37,0-4 0,-5 4-92,0 1 1,0-4 276,5-1 0,1-1-112,4 1 34,-4 4 1,12-11 0,-4 2 11,4-2 14,1 4 1,-5-4 0,-1 3 2,-2-4 0,7-6 7,1 1 1,5-6-238,-36 8 0,0-1 0,38-1 214,-7 4 1,0-5-84,0 0 0,6-1 70,-37 3 1,1 1 0,38 1-160,-39-1 1,0-1 0,35-3-69,0 1 1,3-5 141,-2 6 1,-35-2 0,0 1 77,-1 0 0,0 0 1,2-1-1,0-1-3,1 0 1,-1 0 0,3 0 0,0 0 44,1 0 0,-2 0 1,0 0-1,-1 1-65,0 1 0,0 1 0,-2-3 0,0 1-6,4 1 0,0 1 0,0 0 1,0 0-14,-2-1 0,-1 0 1,0 3-1,0 1-32,34-4 1,-2 2 30,-34 1 0,1-1 0,0 3 0,1-1-69,1-1 0,0-1 1,-2 0-1,0 0 11,30-2 0,5-1 11,-1 1 0,-32 2 1,0 0 69,-3-2 0,0 0 0,4-1 1,-1 0-2,-2 1 0,-1 0 0,39-8 64,-39 6 1,0 0-1,39-2-50,-38 4 0,-1 0 0,39 0 108,-3-4 1,-4 6-82,4-2 1,0 4 148,-5 1 0,-1-2-157,-9-3 0,9 4-1,6-4 1,-36 3 0,0 1-38,36-4 0,0-1-10,-5-4 1,0-2-92,0 2 0,5-3 87,0-1 0,-36 9 1,0 1-63,36-6 0,-2 6 22,-7-6 1,5 7 23,-5-2 0,5 2 58,-5-2 0,2 4-2,2-4 1,-1 3-54,-4 2 0,2-4 103,-6-1 1,1-1 76,-1 1 0,7 2-57,7-7 0,-2 5-70,-7-4 0,2 4 0,-3-4 0,-2 6-13,-3-2 0,4 2 23,1-2 0,4 3-14,1-2 0,-2 2 38,-2 2 0,1-5 7,-7 1 0,9-3 27,1 3 0,0 0-54,5-5 0,-4 4 53,0-4 1,0 4-4,4-5 1,-8 3-1,3-3 0,-3-1-38,3 6 1,5-4-4,0 4 1,-2-4-20,-8 4 0,2-1-2,-6 1 0,6 3-70,-2-3 0,2 4 81,-2 1 0,-2-2 5,-7-2 0,-1 2-61,1-3 1,-1 2 90,-4-2 0,3 4-17,-3-4 1,3-1 7,2 1 1,-6-1-28,-4 1 1,-3 3 12,-1-2 1,-2-3 9,-3 3 0,-5-3-13,-9 3 0,3 2 156,-3-3 1,-2-3-97,1-1 0,-5-4 334,1-1 0,-4 0-263,0 0 0,4-7 239,0-3 1,0-3-261,-5-1 0,0-2-22,0-3 1,-4 1-68,-1-6 1,-1 0 96,2-4 1,-3-1-267,-2 0 0,-3-1-60,2-3 0,-2 1-59,-2-6 1,5 5 56,0-6 0,-1 1-69,-4-5 0,0-1-18,0-4 1,-1 2 180,-4-6 0,3 4 140,-2-4 0,-3 1-27,3-1 0,-6-2-32,5 6 1,-1-7 21,1-2 1,4 4 22,-4-4 1,2 8-91,-2-3 0,4 0-80,-4-6 0,-2 1-90,3 0 1,-3 0 104,3 0 1,2 0 6,-3 0 0,-1 0 25,1 0 0,-4 0 142,4 0 0,-4-4-28,4 4 0,-1-1-40,1 10 0,2-1-7,-7 1 1,7-1 22,-2-3 0,-1 1-183,1 3 0,-4 2 105,4-6 0,0 1 65,5-1 1,-1 3-23,-4 6 1,3-2-6,-2-2 1,2 2-38,2-2 0,0 2 4,0 2 0,0 7 22,0 2 0,0 1 19,0 4 1,0-1-10,0 11 1,0-2-3,0 2 1,0 3-75,0-3 1,-5 3 85,1 1 1,-3 1 190,2 0 1,4 1-188,-4 3 0,-1 4 7,1 5 0,-1 1-9,1 0 0,2 4 6,-7 1 1,6 4 38,-6-4 0,5 6-37,-4-2 0,-1 2-118,-4-2 109,0 3 0,0-4-7,0 6 0,-1 0 30,1 0 0,0 0 4,0 0 1,4 0 10,1 0 0,-1 0 87,-4 0 0,0 0-64,0 0 0,-1 0-31,1 0 0,-5 0 48,0 0 1,-1 2-42,1 2 1,1-2-6,-5 3 1,-6-4-27,-4-1 0,0 2-7,5 3 0,-6-4 69,1 4 0,-5-2 0,5 2 1,-5-4 26,5 4 1,-2-3-55,2-2 1,-2 1-10,-3 4 0,-3-3 48,3 2 1,-4-2 5,-6-2 0,4 0-24,-3 0 1,-2 0 4,1 0 1,-5 0-38,1 0 1,3 1-9,1 4 0,-1-3-18,2 3 1,-7-4 45,2-1 0,1 5-142,-1 0 0,2-1 125,-2-4 0,-4 0-144,4 0 1,3 0 94,2 0 1,1 0-9,-1 0 0,-4 0 3,-6 0 1,0 0-165,0 0 1,-4 0 154,-1 0 1,-1 2 0,1 3 0,-1-2 102,-3 6 0,-4-4-80,4 4 1,-3-5 153,-3 0 0,3-2-89,3-2 0,2 0 105,7 0 0,-1 0-69,-4 0-1,-1 0-1,-3 0 0,1 0-104,4 0 1,0 0 86,-5 0 0,11 0-184,-2 0 1,-1 0 14,-4 0 1,-6 0 32,2 0 1,1 0 71,-1 0 0,5 0-10,0 0 0,1 0 48,-2 0 0,4 0 153,-4 0 1,-1 0-90,1 0 1,-6 0-64,2 0 0,4 0-50,6 0 0,-1 0 15,5 0 1,-5 0-98,-5 0 0,2 5 93,-6-1 1,4 3-17,-4-2 0,4-4 4,-4 4 0,11-4-1,-2-1 0,3 0 135,-3 0 1,-5 0-123,1 0 1,-1 0 45,5 0 0,2 0-91,3 0 0,1 0-57,4 0 1,-2-1 109,-3-4 1,-2 4-19,7-4 1,-8 3 36,-2 2 1,5 0 1,-5 0 0,9 0-31,1 0 0,1 0 10,-1 0 0,2-1 31,-2-4 1,3 3-20,1-2 0,-6 0-123,-3 0 1,1 2 71,-1-3 0,5 2 27,-5-2 0,1 4 62,-1-4 1,3 4 137,7 1 1,-7 0-146,-4 0 1,-2 0 108,-2 0 1,5-2-75,0-3 0,5 4-2,-6-4 1,8 3-101,-3 2 1,-1 0 29,2 0 0,-2 0-13,2 0 0,-4-1-4,-6-4 0,5 3-20,0-2 1,4 1 3,-4-2 1,7 3-9,-3-3 1,2 4 31,-1 1 0,3 0 0,-4 0 0,-5-5 13,0 0 1,-5 1-5,6 4 0,1 0 1,-1 0 0,3 0 4,2 0 0,-1 0 2,11 0 1,-5 0 127,0 0 1,-6-2-159,1-3 0,0 4-27,4-4 0,0-1 121,1 1 0,1-4-49,3 4 0,-3-5 41,3 6 0,1-6 16,-1 5 0,1 1-15,-6 4 1,0 0 14,1 0 0,-6 0-26,1 0 0,-5 0-4,4 0 1,2 4-53,9 1 0,-3 0 42,7-5 1,-5 0-11,5 0 0,-2 0 23,2 0 0,1 0 11,-6 0 0,0 0-25,-4 0 0,4 0 10,0 0 1,0 0 28,-5 0 0,1 0-32,-1 0 1,7 0 3,3 0 1,3 0-37,1 0 1,-4 0-14,0 0 1,4 0-14,6 0 0,-1 5-9,-5-1 1,6 1-24,-1-5 0,5 0-11,-5 0 1,5 0-71,-4 0 1,5 0 62,-1 0 0,4 0-35,0 0 0,0 0-15,-4 0 54,3 0 1,-5 0-80,7 0 1,5 0-376,-1 0-877,1 0 516,1 0-797,1 0 836,7 0 835,0 0 0,-6-6 0,-2-2 0</inkml:trace>
  <inkml:trace contextRef="#ctx0" brushRef="#br1">18128 14728 22783,'8'0'-258,"5"0"-65,-4 0 1,4 0 412,1 0 1,0 0 328,0 0 0,7 0 56,3 0 1,2 0-198,3 0 0,7 5-132,7 0 1,12 4-23,12-4 1,8 6-271,-35-6 0,1-1 0,2 0 1,1 0 187,3 1 0,1 0 1,2-1-1,2 0-400,7 1 1,1-1 0,3 0-1,2-1 455,3-3 1,1 0-1,5 0 1,2 0-18,5 0 0,-1 0 1,-3-1-1,0 0-427,3-1 0,1-1 1,-3 2-1,0-1 448,-24-1 1,0-1 0,-1 2 0,27 0 0,0 0-88,-25 1 0,1-1 0,-1 1 1,22 0-1,-1 0 20,0 1 1,0 0 0,-1 0 0,0 0-243,-2 0 1,1 0-1,5 0 1,1 0 261,1 0 1,-1 0 0,-1 2 0,-1 1-113,0-1 0,0 1 0,-1 1 0,1 1 99,2-3 1,1 1-1,-1 2 1,0-1-8,-25-2 1,0-1 0,0 1-1,25 3 1,-2 1 1,1-1 1,-1 0 0,-3-2-1,-2 1-3,-4 1 0,0 0 1,-1-1-1,0 0-31,-1 1 0,-2-1 0,-6 0 0,-1-1 18,-1-3 1,0 0-1,-4 0 1,-2 0 52,-1 0 0,0 0 0,-3 0 0,1 0 134,-1 0 0,0 0 0,-5-2 0,-2-1-77,1 1 0,-1-1 0,28-8 630,-6 2 1,-12-4-754,-7-1 438,-13 6-851,-16-5 0,-20 10-1097,-13-6 1503,-19 5 0,0-2 0,-11 6 0</inkml:trace>
  <inkml:trace contextRef="#ctx0" brushRef="#br1">18057 15027 25850,'0'-14'-7437,"2"-1"6909,2 1 1,11 5 1881,8-1 1,7 2-113,8-1 0,8 1-670,16 3 1,12 4-272,-30-2 1,2 1 0,-2 1 0,2 2-105,6 1 0,0 1 0,1-2 0,0 1-44,5 2 1,2 1-1,5 0 1,2 0 421,6 2 0,1 0 1,-2 0-1,1 0-124,5 0 1,0 0-1,2 0 1,0-1-445,-25-3 0,0 0 1,1 0-1,1 2 1,0-1-1,1 0-90,2-1 1,0 0 0,0 1 0,-2-1 0,0 1 0,0 0 65,2-1 0,0 0 0,0 0 1,-2 1-1,1 0 0,-1-1-49,1-1 0,-1 0 0,1-1 0,0 1 0,0-1 0,1 1 32,2-2 1,0 0-1,-1 0 1,-5 0-1,0 0 1,-1 0 78,26 0 1,-1 0 0,-3 0 0,0 0-15,-2 0 0,1 0 0,2-1 0,-1 0 68,-1-1 0,0-1 0,-2 0 0,-1-2-81,-2-1 1,0-2 0,0 2 0,-1 0 46,-4 1 1,0 0-1,1-1 1,-1 1-9,-2 3 1,0-1 0,-6-1 0,-1-1-292,-2 2 0,-1 1 1,-5-1-1,-1 1 205,-3 2 1,0 0 0,-2 0 0,-1 0 501,38 0 1,-15 0-510,-13 0 1,-12 0 761,-7 0 1,-3 0-1008,-1 0 0,-6 2 577,1 3 0,-7-2-1028,2 6 0,-8-6-422,-1 2-958,-7 3-1296,3-6 3121,-6 4 0,-12 0 0,-4 2 0</inkml:trace>
  <inkml:trace contextRef="#ctx0" brushRef="#br1">8033 3312 26999,'-1'-17'-3590,"-4"3"1,2-2 4595,-6 11 0,4 1 839,-5 4 26,7 0 1,-3 1-1546,6 4 1,-5 15-471,0 14 0,1 7-237,4 6 1,0 10-377,0 9 0,4 12 530,-2-36 0,1 1 0,2 5 0,0 2 142,-3 4 1,0 1-1,4 1 1,-1 0-232,0 1 1,0 0 0,-1-4 0,0 0-195,0-3 0,1-1 0,0-6 1,1-4 35,13 23 1,5-21 1158,9-27 1,2-14 621,3-14 1,9-13-119,1-11 0,1-17-729,-24 23 1,2-2 0,2-6-1,2-1-462,4-8 0,1-2 1,0 0-1,0-2 418,4-8 0,1-1 0,2 0 1,1-1-579,-13 19 1,1 0-1,0 0 1,14-21-1,1 0 185,-15 21 1,0-1-1,-1 1 1,8-16 0,-1 0-441,1 5 1,-2 1-1,-7 7 1,-2 1-838,1 7 1,-1 2-1,-4 4 1,-2 0-159,21-29 0,-13 15-173,-11 4 0,-4 10 1585,0 0 0,-7 9 0,-2 4 0</inkml:trace>
  <inkml:trace contextRef="#ctx0" brushRef="#br1">22493 6269 26476,'0'-14'-7296,"0"0"8014,0 0 1,0 0-227,0-1 1,0 1 502,0 0 1,5 4 1276,-1 1-440,1 6-2081,-5-10 0,2 13 272,2 0 0,-2 8 625,3 11 1,1 11-195,-1 13 0,0 7-385,-5 12 1,-2 7 32,-3 7 0,2-33 0,-2 1-481,-1-1 0,-2-1 0,-1 5 0,-1 0 85,1-2 1,-1 0-1,1-3 1,-1-1 45,-4 35 1,1-11-374,4-8 0,3-15 929,6-13 0,6-13 724,3-12 0,10-15 174,5-8 1,9-14-104,5-9 0,16-15-1103,-24 22 0,1-1 0,6-6 0,1 0 0,1-5 0,2-1 0,6-5 0,1-1 0,2-1 0,0 1 0,2-5 0,0 1 0,0 1 0,0 0 0,4 0 0,0 0 0,-16 18 0,-1-1 0,1 1 0,-1-1 0,0 1 0,0-1 0,15-17 0,1 1 0,-2 3 0,0 1 0,-3 7 0,-1 0 0,-2 3 0,-1 1 0,0 2 0,-2 2 0,-4 0 0,-2 1 0,-4 7 0,-2 1 0,19-24 0,-18 14 0,-14 5 0,-5 9-485,-9-2 1,-1 11-709,-8 1 1,-4 1-1798,-6 9 1,-5-1 3383,0 5 0,-13-6 0,2-2 0</inkml:trace>
  <inkml:trace contextRef="#ctx0" brushRef="#br1">22365 8345 26476,'0'-9'-3648,"0"-1"0,0 5 4502,0-4 0,0 4 567,0-4-264,0 5-1162,0-2 106,0 6 1,0 2 146,0 2 1,0 11-770,0 8 0,0 17 557,0 7 1,0 15 78,0 9 0,-3-30 1,0 2-416,-2 3 1,0 2 0,-1 4 0,0-1 238,-2 1 1,1 0 0,1 0 0,0-1-9,1-3 1,0-1 0,-1-5 0,1 0 237,0 29 0,4-16-177,10-17 1,2-16 649,13-17 1,4-7 498,6-7 1,11-10 179,3-19 1,7-8-821,-24 16 1,0-2-1,2-1 1,2-2-518,5-5 1,0 0-1,-3 2 1,0 0 359,4-4 1,-1-1 0,-2 2 0,-2 1-297,0 0 0,-1 0 1,-1-2-1,0 0 162,2 1 0,-1 1 0,-3 2 0,0 1-207,3 0 0,1 2 0,-5 5 0,-1 0-309,1 4 0,0 0 1,21-20-56,-5-1 0,-10 9 237,-9 5 1,-6 5-148,-7 4 0,-8 2-444,-2 3-159,-3 9-1514,-2-9 449,0 18-145,0-6 0,0 9 106,0 3 1,-5-2 2027,0 6 0,-12 1 0,1 4 0</inkml:trace>
  <inkml:trace contextRef="#ctx0" brushRef="#br1">19635 13250 8477,'-14'14'71,"-7"0"0,4-4 223,-7-1 1,1-4-105,-6 4 1,5-6-169,1 2 1,5-3-19,-1-2 0,2 0 170,-2 0 0,2 0-327,-7 0 0,5 0 119,-5 0 0,5 0 180,-4 0 1,4 0 43,-5 0 0,0-5-27,-4 0 1,0-1 100,-1 1 0,1 2-119,-1-6 0,1 4-183,-1-5 0,-4 1 138,0-5 0,0-5-133,4 0 1,6-2 199,-1 2 1,2 2-35,-2-7 0,-1 7 35,6-2 1,-2 3-69,2 2 1,4-5-129,-4 0 0,-2-2 80,2 2 0,0 2-109,5-7 0,0 2 95,0-1 0,-1-4-122,1 3 0,0-1 105,0 1 0,0-6-26,-1 6 0,6-6-22,-1 7 0,2-4 20,-1-2 1,-2 1-115,6 0 0,0-1 128,5 1 0,0-1-59,0 1 0,-4-1 45,-1 1 0,0 0-3,5-1 0,0 1-1,0-1 0,0 1 8,0-1 0,0 2-40,0 4 0,0-4 0,0 3 0,2-1-25,3 1 1,-4-3 54,4 4 1,-2-3 6,2 3 0,-4-9 3,4 4 1,1-4 3,-1 4 0,5-1-3,-6 1 1,3-1 9,-3 1 0,0-2-62,5-3 1,-4 1 46,4-6 0,1 0 7,4-4 0,0-1-10,0 0 1,1 1 0,-1-1 0,0-4 9,0-1 0,0 3 0,1 7 0,-3-2-8,-2 7 0,1-5 5,-6 5 1,4 0-136,-4 4 0,4 1 124,-4-1 0,5-1-122,-6-3 1,7 2 101,-1-7 1,2 5-93,3-5 0,-1 0 79,0-5 0,5 0-8,0 1 0,6 1 20,-1 3 1,3-6 13,1 6 1,1-5-100,-1 10 1,1 0 62,-1 4 1,0 1-1,1-1 0,-5 6 5,-1-1 1,-4 7 11,5-2 0,-5-2-16,5 2 0,-7-5-14,2 6 1,-3-6 79,-2 5 0,5-6 30,0 1 0,0-3-59,-5-1 0,0-1-5,0 1 1,-4 4-6,-1 0 0,-1 7 3,2-2 1,1-1-454,-6 1 114,6 0 86,-3 4 0,6 1 100,0 0 179,-6 6 0,5-11 0,-6 3 0</inkml:trace>
  <inkml:trace contextRef="#ctx0" brushRef="#br1">19152 9724 13961,'-14'-8'-2742,"-1"3"2187,7-3 1,4 5 1385,8-6 0,6-2 32,9-8 0,5-3-342,9-7 1,-2-1-84,7-3 0,0-2-200,5-3 0,-1-3 163,1 3 0,-7 5 236,-2 5 0,-6 6 570,-4 8-1299,3 6 0,-13 9-635,0 13 1,-6 10 633,-8 14 1,-2 6 350,-2 13 0,-4 2-77,-7 2 0,1-1-232,0 7 0,5-7-93,-1 1 0,7-4 125,-2-5 1,4-3-74,1-6 1,0-4 405,0-6 1,0-1-1101,0-13 786,0 0 0,0-5 0,0 0 0</inkml:trace>
  <inkml:trace contextRef="#ctx0" brushRef="#br1">21853 12852 6716,'6'8'430,"2"-2"-272,7-6 0,-1 0-126,0 0 1,0 0 111,0 0 0,5-5-38,0 0 1,5-6 6,-5 2 1,2-4-1,-3-1 1,-2-2 22,3-3 0,-1-1-29,1-4 1,-4-8-6,4 4 0,-3-5 8,-2 0 0,-4-4-8,-1-5 0,-1-1 61,2 0 0,1 5-7,-7 1 1,1 0 1,-5-1 0,0 2-98,0 3 0,0 3-1,0-3 0,0 3-12,0 1 0,0 1-129,0-1 1,-1 1 108,-4-1 0,2 1 29,-7 0 0,6-1 27,-6 1 0,5-2-19,-4-3 1,1 1-4,-2-6 0,-1 5 64,7-5 1,-6 5 19,5-5 1,-1 2-97,1-2 0,4 1 10,-4 4 1,-1 3-121,1-3 1,-4 3 126,4 1 0,-5 3-19,6 2 0,-8-4-19,3-1 1,-4-1-16,-1-8 0,2 5-16,2-5 0,-1 0-9,6-4 0,-4 4 45,4 0 0,-4 5 9,4-5 1,-6 4-106,1-3 0,2 5 86,-1-1 0,1 3-88,-1 1 0,-4 1 109,3-1 1,3 1 3,-3 0 0,1 4 34,-6 0 0,1 2 16,0-2 0,0-2-94,-1 2 1,1-1 17,0 1 0,0-3-52,0 3 0,1-1 69,3 1 0,-2-2-38,2 2 0,-2-1-4,-3 1 1,6-3-8,0 3 0,4-3-11,-5-1 1,2-5 4,-1 0 0,-2-1-48,6 6 1,-6 0-14,2-1 1,1-4-97,-2 0 1,2 0 138,-1 4 0,-2-4-232,6 0 0,-6-10 4,2 5 1,1-6 9,-2 6 1,7-3 97,-2-2 0,4 7-1,1 3 1,-2 9-26,-3 5 1,2 8-20,-6 2 0,4 6-506,-5-2 1,6 3 704,-6 2 0,1 0 0,-5 0 0</inkml:trace>
  <inkml:trace contextRef="#ctx0" brushRef="#br1">21199 9553 8428,'0'-14'582,"0"0"-699,0 6 280,0-5-330,0 12 203,6-5 0,2 10 63,7 1 1,-6 0 62,0-5 0,3 0 173,7 0 0,-2-2-155,7-3 0,-5-7 0,4-7 0,-4-8-127,5-1 1,-5-2 141,5-8 0,-7 0-297,2-5 0,1 0 11,-1 1 1,2 1-113,-2 3 0,-3 5 69,3 9 0,-4 5-160,0 10 1,0 2 110,4 7 1,-3 2 25,3 3 1,-1 4 74,0 10 0,0 3 8,6 7 0,-7-1 78,2 0 0,1-4-87,-1 0 1,2-1 149,-2 6 1,-3-1-152,3 1 0,-4-6-40,0 1 1,4-2-89,0 2 0,4 1-239,-4-6 1,0 0 450,-5-5 0,7 7 0,1 1 0</inkml:trace>
  <inkml:trace contextRef="#ctx0" brushRef="#br1">19919 9425 9397,'-28'8'-838,"0"-1"655,-1-7 0,1 0 518,-1 0 0,1 0-80,-1 0 1,6-7 250,-1-2 1,5-5-299,-5-5 1,9-5-51,0-9 0,7-7-206,8-12 1,0-8 167,0-16 0,12 4-333,2-4 1,9 3 457,1 2 0,5 5-5,4-1 1,-2 9-108,7 1 0,2 2 8,7 8 0,8-6-234,7 6 1,-26 23 0,2 1 51,0 1 0,0 1 0,3 2 0,2 2-39,2-1 1,0 2 0,-2 6-1,-1 3 24,1 0 0,0 5 0,29 17-227,-10 14 1,-10 17-29,-5 11 0,-4 6 179,-5 8 1,-21-33-1,-1 1 35,-3 1 0,-2 1 0,0-2 0,-2 1-27,-1 0 0,-1 0 1,0 38 43,-2-3 1,-17-2 32,-12-16 1,-13 8 189,-15-8 1,-1 1-74,20-31 1,-1-2 0,-27 24-42,-6-6 1,6-13-255,-6-6 0,3-9-460,-3-5 1,6-13 684,9-16 0,1-3 0,4-12 0,-4 4 0</inkml:trace>
  <inkml:trace contextRef="#ctx0" brushRef="#br1">20005 9354 8315,'0'-7'-981,"-2"-5"1153,-3 8 294,4-1 0,-7 0-358,3 0-781,4 1 476,-6 4 1,7 6 146,0 4 1,2 2 168,3 2 1,-4 7-38,4 3 1,-3 7 162,-2 2 1,0 7-165,0-2 0,0 8 26,0 1 1,-2 13-73,-3 2 1,-3 1-216,-6 3 0,0-1 158,0 1 0,-2 7 87,-3-7 0,-2 1-172,-2-11 0,-4 1 37,3 0 1,-7 5 22,-3-1 1,0-1 5,0-7 0,-2 2-1,-7-3 0,1 2 14,-1-2 1,2-5-3,3-9 1,-4 3 160,-1-3 0,-5 2-137,-4-3 1,-8 3 98,3-7 1,-10 0-8,-5-4 1,1-1 90,33-14 1,1 1-1,-31 11-37,1-2 0,1-3 181,-5-7 0,-5 5-145,0 0 0,0-5-27,5-4 0,5-3-66,0 3 0,1 1 46,-2-6 1,-2 4-24,3-4 1,-2 4-57,1-4 1,-1 5-30,7-6 0,4 1-4,5-5 1,0 0-30,-5 0 0,0 5 35,0 0 1,0-1-103,0-4 0,0 0-17,1 0 1,-5 0 63,5 0 0,-4 0-24,7 0 1,-8 0-109,-6 0 1,-2 0 148,-2 0 0,5 0-22,-1 0 1,6 0 6,-6 0 1,1 0-1,-5 0 1,-2 0-4,-3 0 1,2 0-48,-7 0 1,7 0 53,-2 0 0,2 0-434,-2 0 0,-3 0 436,37 0 1,-1 0-1,-1 0 1,0 0 33,1 0 1,0 0 0,0 0 0,-1 0-25,-31 0 0,34 2 0,-1 1 6,2-1 0,0 1 0,-4-1 0,-1 1 16,0-3 1,0 0-1,3 0 1,1 0 108,-35 0 0,3-5-42,2 0 0,-5-4-67,0 4 1,36 0 0,0 0-28,-36 1 1,36 0-1,-1 1 3,-34-1 0,-1 2-9,5-3 1,0-1 34,-1 1 1,-5-4-7,37 6 0,-1 1 1,-34-8-15,4 6 1,1-6-4,8 6 1,-7-8 10,-2 3 0,0-2 3,-5 1 0,5-2 22,5 2 1,-2-2 51,6-3 1,0 1 4,5 0 1,-4 0-18,-1 0 0,-4-1 11,4 1 0,1-3-23,4 3 0,2-4 16,2 9 0,-2-4-11,3-1 0,-3 0 3,-2-1 0,0 3-124,0 2 1,-1-2 60,-4 2 0,8-2-115,-3-3 0,10 1 57,0 0 0,-4 0-16,-1 0 0,1-1 63,-1 1 1,0 0-10,-5 0 1,0 1-9,1 4 0,0-4 5,4 3 0,-2 4 123,7 1 0,-8-1-109,-2 1 1,-2-1 89,-7 1 1,6 4-65,-2-4 0,4-1 5,1 1 0,2-1 20,3 1 1,-4 3 3,4-3 0,-5 2 33,-4-1 1,7 2-53,-3-3 0,3 2 14,-2-2 0,3 4-10,1-4 0,7 2 3,-3-2 1,-1 4-5,2-4 0,-9 3-6,0 2 1,-1 0-29,-5 0 0,5-4-4,5-1 1,-3-2-26,3 3 0,3 1 47,1-7 1,-2 5 32,-2-4 0,-4 6-46,-1-2 1,2-1 1,3 1 0,-2 0-34,7 5 1,-7 0 0,2 0 0,2 0-19,-3 0 1,1 5-132,-5 0 1,-6 4 14,-3-4 1,3 4 66,1-4 1,5 1 60,5-1 1,-6-3 22,5 2 0,-5-2 142,6-2 0,-3 5-116,-2 0 0,-5 1 34,1-1 1,5-2 26,9 6 0,-2 1 35,1 4 0,-4 3-152,5-2 0,-2 2 30,2-8 0,-2 4-13,-4 1 0,-2-1 34,3-4 0,5 2-13,4-6 1,0 1 194,5-1 1,-3-2-33,-1 7 1,4-5 267,0 4 1,0-4-331,-5 4 0,2 1 275,3 4 0,-1-5-293,6 1 1,0-2-78,4 1 0,1 4-1,-1-4 1,7-2-18,3-3 1,2 3 50,-2-2 1,3-1-20,-3-4 0,-2 5-11,3 0 1,-6 6-1,5-2 0,-5-1-36,5 2 0,-1-1 51,1 5 1,1 1-181,-5-1 1,4 2 27,-5 3 0,2-2 34,-2 7 0,-3-5 36,4 4 1,-3 1-13,3 4 1,-3 1 5,7-1 1,0-4-16,5 0 0,0-7-136,0 2 1,4-3 100,1-2 0,4-5 37,-4 1 0,4-5-40,-5 4 0,6-4-27,-6 4 0,5-6-162,-4 2 222,0 3 0,-1-6-257,1 2-309,5-2 660,-2-2 0,6 6 0,0 2 0</inkml:trace>
  <inkml:trace contextRef="#ctx0" brushRef="#br1">5304 11231 8416,'-8'0'0,"-5"-6"159,5 4 1,-6-6 352,0 3 1,4 4-284,1-4 1,1 5 55,-2 5 0,-1-2-434,7 6 0,-3 1-22,3 4 0,2 2 2,-3 3 0,4-2 146,1 7 1,-2-3 26,-3 7 1,4-1 81,-4 11 0,2 1-56,-2 9 1,-1 7 126,-4 7 0,2 5-173,4 0 0,2-4-49,-3-1 0,12-18 49,7-11 1,8-16-189,11-12 0,10-18 326,9-10 1,10-18-71,-29 13 1,0-1 0,5-5 0,1-2-382,4-3 1,0-2 0,0-2 0,2 0 207,5-2 1,0 0 0,-5 5 0,0 1-66,2 1 1,1 1-1,-4 3 1,2 3 185,-2 4 0,2 2 0,-3 0 0,0 2 0,2 4 0,1 0 0,-3 2 0,0 0 0</inkml:trace>
  <inkml:trace contextRef="#ctx0" brushRef="#br1">17673 9582 8269,'-43'-21'166,"2"-1"42,3-6 1,4 1 192,5 3 1,1-3 551,-1 4 0,1-4-752,0-2 0,5-5 43,4-4 0,-1-5-550,1-4 0,0-9 96,5-5 1,1-1-219,4 5 0,-2 0 479,6 1 0,2 0 54,7 4 1,6 3-155,9 7 1,9-3 0,10-2 1,10-2-192,4-3 0,9 1 197,-28 27 0,1 1 0,1 0 1,1 0-189,1-3 0,2 0 1,4 3-1,2 2 254,2-2 0,1 3 0,-1 6 0,-1 4-1,-5 4 0,-1 3 0,39 3-25,-4 9 1,-13 15 123,0 19 0,-13 12-114,-25-23 0,-1 2 0,-3 2 1,-2 1-7,0 3 0,-3 1 0,-3-2 0,-2 2 24,-1 4 1,-4 0 0,-1 1 0,-3 0-5,-4-1 1,-3 0 0,-2 1 0,-3-1-22,-7 1 0,-2-1 0,-2-2 1,-2 0 11,-6 3 0,-2-2 0,0 0 0,-2-1-147,-3 0 0,-2 0 1,0-3-1,-2 0 200,-4 2 0,0-3 0,3-7 1,0-3 25,-3 1 1,0-3-1,3-5 1,0-3-182,-3-1 0,0-3 0,5-4 0,0-3-366,-36 7 1,5-14 55,4-6 0,-1-4 147,7-15 1,1 1-569,8-6 0,15 2 308,14 4 1,11 2 511,8 7 0,2 1 0,2 4 0,0 2 0</inkml:trace>
  <inkml:trace contextRef="#ctx0" brushRef="#br1">17630 9497 8201,'-9'-13'-73,"-1"3"0,6-1 1773,-6 7-541,7-1-1714,-3 5 329,6 0 1,0 1-59,0 4 0,5-2 213,-1 7 1,6 1 43,-6 8 1,6-3 106,-5 3 0,1 3 1,-1 1 1,-2 6-69,6 4 1,-5-1 20,0 6 1,-1-1 64,2 6 1,-3 6-15,3 3 0,-4 3-125,-1 2 0,0 0 40,0 0 0,-5 0-1,1 0 1,-7 0-119,1 0 0,-3-5 90,-1 0 0,-2-5 26,-3 5 1,2-1-2,-7 1 1,1-8 17,-6-6 0,-5 2-8,-4 7 1,-5-7 140,-4 2 1,-4-7-80,-6 3 1,-1 0-36,-4 4 0,8-1-31,-3-3 1,5-3 2,0-6 1,-8-1-78,3 0 1,-7-5-153,2-5 0,-6-2 82,2-2 1,1 1 134,-1-1 0,1 0-17,-2 0 0,-4 1 57,0-1 1,-6 0 43,34-7 1,1 0 0,1 0 0,1 0-54,0 0 0,-1 1 0,1 1 0,0 1 9,-3-1 1,1 1 0,-3 2-1,-1 1-28,2-1 0,-2 0 1,-1-2-1,0 0-178,1 0 0,2-1 0,-2 1 0,2 1 156,1-2 0,0 1 1,-2 1-1,0 0 33,0-4 0,0 0 0,-2 2 0,-1-1-23,3-3 0,0 0 0,1 0 0,0 1 9,3-2 1,1 1 0,-2 1-1,1-1-26,0-2 1,1-1 0,-2 3 0,0 0 33,0-3 0,-1 0 0,0 3 0,1 0 4,-1-3 0,0 0 1,-1 3-1,0 0 2,1-3 0,1 1 0,-3 2 1,1 1-13,4-1 0,0-1 1,-5 0-1,-1 0 32,-1 1 1,0 0 0,-1-4 0,1 1-28,2 0 0,0 0 1,0 0-1,0-2 153,-36 0 0,37 0 0,0 0-63,-1 0 1,0 0 0,-2-2 0,1-2-29,3 0 1,0-2 0,-1-2 0,1-1 33,-32-10 0,36 7 1,0-1 19,-37-11 1,38 9 0,-1-2-61,-1 1 0,-1-1 1,2 0-1,1 1 68,-33-12 1,6-1-310,3 1 1,-2-4 243,-3 4 1,3-2-207,-3 11 1,1-5-83,-5 5 0,1 0-110,4 5 1,1 0 180,4-1 0,-4 1-66,-6 0 1,-5 1 20,0 4 0,2-4 65,7 4 0,-1 1 143,7-2 0,-7 3-45,2-3 1,1 2 73,-2 3 0,3 4-66,-3-4 0,-1 2 25,7-2 1,-2 4 11,1-4 1,2 3-11,-6 2 0,-5 0 9,-5 0 0,1 2-32,9 3 0,1-4 167,4 4 0,1-3-38,-7-2 0,6 0-41,-6 0 0,6 0-26,-6 0 1,3 0 19,-3 0 1,10 0-58,10 0 1,-3 0 59,-3 0 1,4 0-47,2 0 1,-2-2-9,2-3 1,-7 4-28,2-4 1,3 3 25,1 2 1,6-4 93,4-1 1,-3-1-149,3 1 0,-2 3 401,2-3 1,-3-1-431,3 1 1,1-1 193,-6 1 1,8 4-140,-7-4 0,4 3 21,0 2 0,-3 0-21,3 0 1,3 5-6,2 0 1,-2 4-3,2-4 1,-2 5 0,2-6 0,-2 7-1,-3-1 0,2-2 15,3 1 1,1-4-2,-6 4 1,2-4 120,-2 5 0,-2-1-74,7 5 0,-5 1 140,5-1 0,2 0-56,7 0 1,-1-4-35,6-1 1,-2 1-57,2 4 1,2 0 15,-7 0 0,7-1-21,-2-4 1,-3 4-128,-2-3 1,2 2 20,-2 2 1,0 1 93,-4-1 0,0 2-71,-1 3 1,1-2 29,-1 7 0,1-1 5,-1 6 1,6-5-35,-1-1 0,8-1-90,2 2 0,1-8-128,9-7 1,-1-4-818,5 5 1091,0-7 0,6 9 0,2-4 0</inkml:trace>
  <inkml:trace contextRef="#ctx0" brushRef="#br1">6683 11359 8555,'-14'-14'118,"-1"6"1,6-3 334,-1 6 0,6-4-44,-6 4-24,7 0-151,-3 5-631,6 0 299,0 0-101,0 6 224,0 2 0,-2 11 30,-3 0 1,-1 2 40,-3-2 1,-7 3 8,6 6 0,-9 5 14,10 1 1,-7 3-187,7-3 0,-2 5 117,1-1 0,4 2-234,6-3 0,1-7 27,4-6 1,5-6 132,8 0 1,0-6 83,6-3 1,4-6-5,5 2 0,7-10-44,-2-4 0,7-6 147,3-3 1,5 0-86,0-6 1,3 6-215,6-6 1,-3 2-178,2-2 1,-7 2-38,-2 3 1,-5 3-130,6-3 1,-8 3 87,3 2 0,-4 0-220,-1 0 1,-5 4 614,-1 1 0,0 2 0,1-4 0,-5 0 0,-3 5 0,-2 3 0</inkml:trace>
  <inkml:trace contextRef="#ctx0" brushRef="#br1">23801 13961 10036,'-28'-7'-185,"1"-1"252,3-6 1,3 5 367,7-1 0,0 5-55,0-4 1,6 4 177,3-4-85,4 6 1,2-5-93,4 3 1,3 2-71,6-7 1,7 6-21,2-6 1,12 5-13,8-4 1,7 6 92,12-2 1,6 3-410,12 2 0,-39 0 0,0 0 88,6 0 1,1 0 0,3 0-1,1 0-225,4 0 1,2 0-1,5 0 1,2 0 129,5 0 0,2 0 0,-3 3 0,-1 1-387,3 0 0,0 1 0,-2-1 1,0-2 310,0 1 0,-1-1 0,0 1 0,-1 1 98,-3-2 0,0 0 0,-6 3 0,-1 0-184,-2-3 1,-1 0-1,-6 1 1,-1-1 99,-4-2 1,-1 0-1,29 5 11,-14 0 1,-16 6-696,-17-2 1131,-10-2-355,-14 5 1,-2-10 2402,-2 3-48,2-4-492,-11-1-961,5 0-69,1 0-277,-6-6-1182,11 4 646,-4-4 0,6 4-2677,0-2-166,0 2 2767,0-4 0,-6 6 0,-2 0 0</inkml:trace>
  <inkml:trace contextRef="#ctx0" brushRef="#br1">17957 14387 8553,'-14'-14'0,"0"-7"1181,0 5-162,6 2-1616,2 8 1,10 8 296,1 2 1,6 9 96,-1 6 0,2 1 148,2-1 0,1 3 33,-1 7 0,-1 1 16,-4 3 0,4-3 7,-4 3 0,-1 4 48,1 0 0,-4 5-84,5 0 0,-7 7 228,2 3 1,-4 0-43,-1 5 1,0-3-166,0 8 0,-1-6 72,-4-3 1,3 2 7,-2-3 0,-3-3 1,2-2 0,-1-4-2,1-5 1,4 1 48,-4-5 1,-1-3-43,1-7 0,0 1 8,5-6 0,0 0-46,0-5 0,0-4 26,0-1 284,0-6-223,0 4 637,0-7-197,0-7-497,0 6 0,7-10 103,2 6 1,10-1 23,5 1 0,4 2-110,5-7 1,10 6-185,9-6 0,5 7 66,5-2 1,6-1-349,-28 3 0,0 1 1,36-4 292,-34 3 0,1 1 0,-2 1 0,0 1 55,2-3 0,0 1 0,1 0 0,0 1 34,4-2 0,-1 1 0,-3 1 0,0 0-15,4-1 0,-1 0 0,-3 0 0,-1 2 103,38 0 0,-39 0 1,1 0-63,0 0 0,-1 0 0,-1 0 0,0 2 11,4 0 0,0 0 0,-2-1 0,0 0 2,4 1 1,1 1 0,-3-2 0,1-1-1,4 0 1,0 0 0,-2 0 0,0 0-53,4 0 1,0 0-1,0 0 1,-1 0 38,1 0 0,0 0 1,1 0-1,0 0-49,2 0 1,-1 0-1,-1 0 1,0-1-210,-3-2 0,0 1 0,0 1 1,1 0 229,1-1 1,0 0 0,-2-2 0,-1 1 15,1 1 0,0 0 0,0-2 0,-1 1-5,-1 1 0,-1-1 0,2 3 0,0-1 2,1-1 0,0-1 0,-1 2 0,0-1-157,-2-1 1,0 1 0,0 1 0,-2 1 187,-2-3 1,-1 1-1,3 1 1,0 0-30,0 1 0,0 0 0,2 0 0,0 0-8,-4 0 0,-1 0 0,0 0 0,0 0-2,34 0 0,-2 0-208,6 0 0,-1 0 194,2 0 1,-5 0-8,-10 0 1,2 0 13,-6 0 1,9 0-8,-5 0 1,7 0-18,-7 0 1,-3 0 21,-1 0 1,-1 0 225,-4 0 0,-8 5-227,-11 0 0,-6 0 449,1-5 1,0 0-397,-4 0 0,-4 0 473,-11 0 1,0 0-328,1 0 898,-1 0-655,0 0-290,-6 0 0,-2-7 195,-6-2 0,5-9-166,0-1 0,4-6-268,-4 1 0,6-9 31,-2-5 1,4-3-217,1-1 0,1-1 213,-1 0 0,0-4-105,0 0 1,-4-6 58,-1 6 0,-1 0 45,2 4 0,1-3 2,-7 4 1,1-4 31,-5 8 0,0 2 13,0-2 0,0 6 49,0-1 0,-5 3 10,1 1 0,-7 6 0,1-1 1,-3 7 7,-1-2 1,-5 3-66,0 2 1,-1-1 23,1 1 1,-2 5-178,-2-1 0,-6 2 105,1-1 0,-2-4 41,-8 4 0,-2-2 5,-7 1 1,-1-1-4,-8 6 1,-1-4-337,-14 4 1,-5-4 418,31 6 1,0 1 0,-2-3 0,1 1-195,-4 1 0,0 1 0,-3-3 0,-1-1 172,-3 1 0,0 0 1,-3 2-1,-2 0-275,-4 1 0,0-1 0,0 0 0,0 0 269,-2 1 0,-1-1 1,-3-2-1,-1 1-45,-5 1 1,-1 1 0,3-1 0,1 1 27,-3 2 1,-1 0 0,0 0 0,-1 0-237,25 0 1,-1 0 0,1 0 0,-2 0-1,-1 0 1,1 0 219,-3 0 1,0 0-1,-1 0 1,2 0 0,-1 1-1,-1 0-216,-1 0 1,-2 1-1,1 0 1,0-2-1,0 1 1,1 1 164,-1 0 1,0 2 0,-1-1 0,-1 0 0,0 1 0,-1 0 45,-3 2 1,-1 1-1,1-1 1,3 0-1,0-1 1,0 0-58,-1 1 0,-2 0 0,2 1 0,1 0 1,0 0-1,0-1-5,0 1 1,-1-1 0,1 0 0,-1 1 0,0 0 0,0 0-31,-1-1 1,0 1 0,1-1 0,5-1 0,1 0 0,0 1 28,1 0 0,0 0 0,0 1 1,4-2-1,0 0 0,1 0-102,1 0 1,0 0 0,1 0 0,-1-1 0,0 0 0,1 0-37,-24 1 1,2 0-1,6 1 1,2-1-440,2-3 1,2 1 648,6 2 0,2 1 0,0-3 0,1 0 0,4 2 0,0-1 0,3-1 0,1-1 0,2-1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17247 13889 12163,'-29'-23'-526,"1"-1"0,-1 0 1207,1-4 0,-1-1-428,1 1 0,0 0-319,-1-1 1,5-6-8,1-2 1,7 2-2,2 2 1,6-2 90,8 2 1,0-2-118,0 2 0,12 3 138,7-3 0,10 3 69,9 1 1,3 1-162,16-1 1,-2 7-47,11 3 0,-1 10 182,1 4 0,4 3 45,-4 2 0,-3 8-107,-1 7 1,-10 5-52,-4 8 1,-6 7-219,-4 3 1,-5 3 85,-9 2 1,-5 0-113,-10-1 0,-2-2 73,-7 2 1,0-9 92,0 5 0,-13-1 243,-6-4 0,-12 0 9,-7-5 0,-5-1 49,-4-3 0,1 1 11,-6-6 1,-5-5 54,-5-4 1,1-2-248,4 1 1,1-4-268,4-10 0,2-3-152,2-6 1,12-5 63,3 0 0,11-1-589,12 1 933,4 3 0,11-11 0,-1 3 0,1-2 0</inkml:trace>
  <inkml:trace contextRef="#ctx0" brushRef="#br0">20815 13833 11331,'-71'-27'-216,"13"3"1,4-6 1499,16 6 1,8 7-501,6-2 1,1 3-699,-6 2 0,6 0 3,-1 0 0,5-1-38,-5 1 1,0-5-154,-4 0 1,6-1-435,3 1 0,3-3-173,2-7 1,6-6 418,3-2 0,7-5-109,7 0 0,9-7-50,15-3 0,5 3-189,9 1 0,4 4 557,6 1 0,0 7 680,-1 3 1,1 5-230,0 4 0,2 10-175,2 9 1,-1 3-105,7 2 0,-12 15-80,2 8 0,-15 10-217,1 10 1,-15 4-16,1 1 1,-16 4-19,-4-5 0,-6 5 101,-3-4 0,0 1-4,0-2 0,-11-4 121,-3-1 1,-11-4 265,-4-4 1,-7-4-40,-12 3 1,-4-3-3,-9-2 0,-6-1-166,-8-3 1,-1 1 52,33-15 0,0-1 0,4 1 0,-1-1-212,-4-1 1,-2-2 0,5-1 0,-1-2-41,-3 0 1,0-1 0,2-1 0,0-1-245,-37 0 1,12 0-254,16 0 599,15-6 59,23 4 0,13-9 0,5 7 0,1-1 0</inkml:trace>
  <inkml:trace contextRef="#ctx0" brushRef="#br0">24142 13975 8580,'-42'0'-210,"-1"0"0,-3-2-407,3-3 0,-2-2 770,7-8 1,1-4 867,-1 0 1,2 0-597,-2 5 0,3-5-264,7 0 1,-2-1-189,-3 1 0,3-3 102,-3-7 0,7-4-112,3 0 0,5-5 115,-1 5 1,5-10-20,5 5 0,4-11-31,10 7 1,4-4-42,10 3 1,9 2-158,10 3 1,5-1 25,4 6 0,6-1 17,8 6 1,4 6-198,6 3 0,0 9 73,0 6 0,2 2-3,3 2 0,-5 13 105,0 6 0,-6 8 60,-8 6 1,-5 3-175,0 7 1,-8-1 345,-1 1 1,-7 0-163,-8-1 1,-5 6 133,-4-1 0,-10 0-62,-4-4 0,-10 0 105,-4-1 0,-17 1-40,-7 0 1,-16-1 3,-13 1 1,-5 0-133,25-22 1,-2 0 0,2 1 0,-1-1 81,-6 1 0,-2-1 0,3-1 0,0 1-92,-4-2 0,0 0 0,-1-4 0,0-2 79,1-3 1,0-1 0,2-1 0,0-2-239,2-1 0,1 0 1,4-2-1,-1-2 239,2-3 0,-1 0 0,-34 2 0,10-7 0,6-1 0,2 1 0</inkml:trace>
  <inkml:trace contextRef="#ctx0" brushRef="#br0">15185 16093 17755,'-9'-24'-1593,"-1"1"1,7 4 1677,-2-5 1,-1 7 384,1-2-501,-6 3 0,3 3 211,-6 4 0,-8 2 73,-7 7 1,-7 13 272,-11 6 1,-10 8-289,-10 6 0,-2 5 91,33-15 1,1 1 0,-1 2-1,1 0 30,-1 4 1,1 2-1,2 0 1,2 1-175,2 2 1,2 1 0,1-3 0,1 0 425,-18 34 1,12-7-376,2 1 0,17-10-249,2-9 1,13-7-587,7-11 0,9-4 44,5-5 1,4-3-19,5-2 1,3-4 342,7-6 1,6 0 178,3 0 0,3-2-151,2-2 1,2-4 54,2-6 0,-1-1-42,7 1 1,-12 0-106,2 0 0,-10 0-363,1-1 657,-4 7 0,-3-1 0,-3 3 0,-5-4 0,-3 1 0</inkml:trace>
  <inkml:trace contextRef="#ctx0" brushRef="#br0">18512 12112 7864,'0'-9'0,"0"-1"0,0 1 1033,0 1-635,0-5 1,0 6 1162,0-8-575,0 7-354,0-4 0,0 9 147,0-7 292,0 7 364,0-3-1004,0 6 1,0 11-301,0 3 1,0 18 48,0 5 0,0 17-258,0 12 1,0 10-109,0 5 0,-1-39 1,0 1-109,-1 2 1,0 0-1,1-2 1,0-1 105,-1 2 1,-1-2-1,2 29-1570,1-14 1,8-13 1740,6-11 1,0-15-1,7-6 1</inkml:trace>
  <inkml:trace contextRef="#ctx0" brushRef="#br0">17588 12482 8333,'-14'0'0,"-1"0"0,6 0 0,-1 0 998,7 0 1,-2 0-354,10 0 1,3 0-265,6 0 1,12 0-275,2 0 0,10 2-268,0 2 1,5-1-983,4 7 1,-1-5 1142,6 4 0,0 7 0,5 6 0</inkml:trace>
  <inkml:trace contextRef="#ctx0" brushRef="#br0">21384 12383 8335,'-11'-15'-813,"-3"1"0,7 5 1919,-7-1 3031,9 7-3526,-1-3 1,14 6-336,6 0 1,13 0-349,11 0 0,3 0 123,2 0 0,4 0-907,0 0 0,7 0 255,-2 0 601,-3 0 0,7 0 0,-6 0 0</inkml:trace>
  <inkml:trace contextRef="#ctx0" brushRef="#br0">22180 12041 8228,'-9'-4'0,"-1"-1"0,5-5 3288,-4 6-1886,6-1-1208,3 5 0,8 0-3,6 0 1,6 0-116,4 0 0,3 0 73,1 0 1,1 6-228,-1 4 1,1 4-24,-1 5 1,-6 5 194,-3 9 1,-5 3-647,-4 7 0,-4 6 266,-6 3 0,-12 5-113,-7 4 0,-18 2 324,-5 4 1,-6-10 494,1-10 0,-2-4-16,-3-5 0,-2-12 93,7-11 1,7-7-22,12-8 0,6-7-73,7-2 0,8-4 65,2-1 1,6 3-93,9-3 1,6 3-802,12-8 1,8 3 134,7 2 1,6-5-93,8 0 1,-2 4-32,-3 6 0,8 6-273,-3-2 0,-1 4-793,-4 1 0,0 6-10,5 3 1489,0 4 0,-1 4 0,4 1 0,4 2 0,2 12 0,0 9 0</inkml:trace>
  <inkml:trace contextRef="#ctx0" brushRef="#br0">24412 12340 8006,'-1'-13'1349,"-4"4"0,3 1-654,-2 3-639,-4 4 0,8-6 0,0 7 263,8 0-205,11 0 1,3 0-1,8 0-138,3 0 1,3 0-149,7 0 1,1 0-397,4 0 1,-4 0 448,3 0-620,-3 0 0,-3 5 739,-3 0 0,-3 6 0,-6-3 0</inkml:trace>
  <inkml:trace contextRef="#ctx0" brushRef="#br0">25123 12084 8006,'-14'-8'0,"4"-3"0,1 6 0,6 1 1102,-3 4 1,13 0 0,8 0-431,7 0 0,6 0-486,5 0 1,-1 0-255,6 0 0,-5 0 9,5 0-162,-6 0 0,2 6 0,-7 3 97,-3 4 0,-5 3-25,-10 3 0,-2-2 130,-7 7 0,-2 4-34,-3 5 94,-3 1 0,-14-1 0,-5 1 59,-4 3 1,-4-7 76,2-2 1,3-1 147,-3-8 0,9-5 494,5-4-303,3-7-437,8 3 0,2-7-90,6-4 1,13 2-283,6-7 0,8 2-9,6-1 228,3-4 1,5 12 0,-1-4-204,-2 3 1,-7 2 39,2 0 1,-3 8 99,-1 6 0,-7 5-33,-3 5 309,-10 9 1,-2-7-1,-9 11 33,-3 3 1,-9 1 7,-10 2 1,-4 1-247,-5 3 1,-4-2 130,-5 2-150,-1-9 1,5-5 0,2-9-217,1-5 1,2-10-136,4-4 0,1-5 36,0-5 1,6-7-528,3-7 577,3-7 0,3 4 0,4-5-1532,4 4 1882,3-4 0,9 5 0,1-7 0</inkml:trace>
  <inkml:trace contextRef="#ctx0" brushRef="#br0">28322 13321 10379,'-8'0'757,"2"0"1,8 0-647,2 0 0,6 0 58,9 0 1,4 5-118,11-1 0,10 7 2,13-1 1,7 2-271,12 3 1,2-1-570,-38-7 0,0 0 1,36 7 385,-10 1 1,-4-6-450,-10 0 1,-9-4-196,-10 5 1043,-9-7 0,-4 3 0,-6-6 0</inkml:trace>
  <inkml:trace contextRef="#ctx0" brushRef="#br0">28322 13733 7815,'-9'-9'2278,"-1"-1"0,7 1-2828,-2-6 0,5 1 106,5 0 0,16 0 870,12 0 0,8-1-369,6 1 1,10 6-357,9 3 0,10 4-19,5 1 1,-39 0 0,0 1 222,0 2 0,1-1 1,36 1-333,-3 7 0,-12-7 93,-7 2 0,-5-4-1080,-4-1 1414,-10 0 0,3-6 0,-13-2 0</inkml:trace>
  <inkml:trace contextRef="#ctx0" brushRef="#br0">29616 13278 7785,'-21'6'791,"1"1"99,-4 2 1,8-2-1285,7-7 0,9 1-6,5 4 0,10-4 1093,19 4 0,4-5-434,9-5 1,0 2-326,10-6 0,-1 4 12,10-4 1,-5 4-291,6-5 0,-2 6 63,1-6 0,-6 7-333,-13-2 0,-2 4-776,-17 1 1390,-3 6 0,-10 2 0,-1 6 0</inkml:trace>
  <inkml:trace contextRef="#ctx0" brushRef="#br0">30569 13008 7834,'0'-8'2761,"0"-5"-2674,0 6 0,0-3-852,0 1 1952,0 5-810,0-2 1,-2 8-629,-3 2 0,4 4 76,-4 7 0,-1 7 126,1 6 0,-6 7 40,1 8 1,2 6-9,-1 3 0,1 3 62,-1 2 0,2-2 102,7-3 1,0 2-92,0-7 0,2-6 100,3-7 1,4-11 72,10-4 0,9-9-13,10-6 0,5-2-24,4-2 1,4-6-61,6-4 0,6-7-538,3-2 1,-7-5 43,-2 5 1,-10-4-177,1 4 1,-6 1-533,-4 9-665,-9-4 848,-15 11 0,-14-4 887,-10 6 0,-9 0 0,-3 0 0</inkml:trace>
  <inkml:trace contextRef="#ctx0" brushRef="#br0">30981 12894 7776,'-21'0'0,"2"0"2058,-9 0 1,3 2-1009,-8 3 0,7 4-631,3 10 1,5-2-196,-1 7 0,8 3-574,2 11 0,6 3 154,-2 16 1,3 15 65,2-28 0,0 3 0,0 6 1,0 3-301,0 2 0,0 2 0,0 2 0,0 1 396,0 1 1,0 0-1,0-1 1,0 0-187,0-1 1,0-1 0,0-2 0,0-2-97,0-7 1,0-1 0,2 32-824,3-29 561,2-16 0,8-22-104,-1-9 0,-5-16 174,1-8 1,-5-13 507,4-5 0,-6-4 0,4-2 0</inkml:trace>
  <inkml:trace contextRef="#ctx0" brushRef="#br0">17574 14003 24986,'-15'-12'-5012,"7"2"2854,4-9 0,4 5 1300,4 4 1,6 4 1319,9 6 0,3 0 0,6 0 1</inkml:trace>
  <inkml:trace contextRef="#ctx0" brushRef="#br0">20673 13918 23490,'-14'-21'-5473,"4"1"3808,1-4 113,6 4 735,3 12 1,8 8 843,6 9 1,0 10 0,0 3 0</inkml:trace>
  <inkml:trace contextRef="#ctx0" brushRef="#br0">24284 13804 15455,'0'-36'-2877,"7"7"3031,2 10 1,4 10 567,1 4 0,0 12-837,0 7 0,-6 6 0,-1 9 0</inkml:trace>
  <inkml:trace contextRef="#ctx0" brushRef="#br0">15071 16079 8469,'7'-8'-760,"-6"-5"649,4 4 0,-4 1 669,-1-2-265,7 1 0,-6-5-19,4-1 1,1 6 281,-1 0-246,0-1 0,-4-3 555,4 4-263,-3-4-252,4 5 98,-6-6-390,-6 0 1,-2 1 131,-6 4 1,-2 1-27,-3 3 1,3 4-22,-3-4 0,-3 3-38,-2 2 0,2 0-98,-1 0 0,-1 2 139,-5 3 1,1 3-73,0 6 0,2 0 17,-2 0 0,7 5-18,-7 0 0,3 6 32,-4-1 1,5 3-10,1 1 0,1 2-21,-2 4 0,-1-3 1,6 7 1,-2 0-31,2 5 0,5-6 44,0 1 0,0-6-86,4 1 0,4-3 37,1-1 0,-1-3-13,1-2 1,0-2 73,5-3 0,0-3-5,0 3 1,0-3-29,0-2 0,5 0 8,0 0 1,4-4-16,-4-1 0,4 1 8,-4 4 1,6-4-25,-1-1 1,-2-4 37,1 4 1,1-4 56,4 4 0,0-4-122,0 5 1,5-6-9,0 6 1,6-7-114,-1 2 1,3 1 97,1-1 1,1 0-35,-1-5 0,1 1 60,-1 4 1,1-4 75,-1 4 0,5-3-94,0-2 1,5-2 122,-5-3 0,1 4-122,-6-4 1,0-1 19,1 1 1,-7-4-35,-3 4 1,2-5-18,-3 6 1,3-6-81,-2 5 0,-3-4 117,3 4 0,-3-4-164,-2 4 1,0-4 120,0 4 0,-4-2-222,-1 3 69,-6 2-13,10-4 71,-12 6 0,6 0-169,-7 0 0,-2 0-30,-3 0-269,4 0-146,-5 0-388,6 0 168,-7 0-98,6 0 370,-6 0 689,7 0 0,0 0 0,0 0 0</inkml:trace>
  <inkml:trace contextRef="#ctx0" brushRef="#br0">15356 16761 12686,'-8'-6'-2359,"0"4"2361,3-2 0,3 0 705,-2 0 1,1 2-133,-2-3 1,2 2-202,-7-2 1,5 4-97,-4-4 0,4 2-95,-4-2 0,4 4-399,-4-4 1,-1 3 427,-4 2 1,-2 0 13,-3 0 0,2 7 84,-7 2 0,0-1-9,-4 1 1,-1-4 18,1 5 1,0-6 93,-1 6 0,1-7-63,-1 2 1,6-4 1,-1-1 0,0 0-140,-4 0 1,-1-6-73,1-3 1,4-2-86,0 1 0,1-3-67,-6 4 1,3-4 5,2-1 1,-3 0-9,3 0 1,4-1-19,1 1 1,3 0-64,2 0 1,0-2-36,-1-3 1,1 3-4,0-3 0,4 3 168,1 2 1,4-5-155,-4 0 1,6 0 142,-2 5 0,3-5 56,2 0 1,0-4 61,0 4 0,0-5 18,0 5 1,2-2 0,3 2 0,-2 2 22,6-7 0,1 5-107,4-4 0,2 1 100,3-2 1,-2-3-20,7 3 1,-1-2-6,6-3 0,-1 5 0,1 1 1,-1 4 32,1-5 0,1 5-47,3-5 1,-3 7-59,3-2 0,-1 8-87,1 2 1,-5 1-174,1-2 1,-3 4 1,-7 6 0,0 0-215,-4 0 1,-1 0 101,0 0 1,-4 6-204,-1 4 1,-4-2 50,4 1 1,-4-1 16,4 1 1,-4 2 3,5-6 80,-7 6 1,5-8 167,-4 7-228,-2-7 263,4 3 373,-6 1 863,0-6-157,0 6 375,0-7-728,0 0 1,-1-5-922,-4 0 0,2-4 176,-7 4 0,2-1 91,-1 1 0,-4 3 77,4-2 0,-4 0-454,-1 0 0,-5 2 164,0-3 0,-5 4 19,5 1 1,-6 0 78,1 0 1,-7 4 589,-2 1 0,0 6-62,4-1 0,1-2-176,-1 1 0,1 1-9,-1 4 1,1 2-12,-1 3 0,6-4-13,-1 4 1,2 2-3,-2-2 1,4 0-45,6-5 1,-1 2 79,1 3 1,5-3-242,-1 2 1,5-2 80,-4-1 0,6 3-131,-2 1 1,3 7-74,2-3 0,0 4 18,0 2 0,0-1 18,0 1 0,5 2-67,0-2 1,6 2-28,-2-7 0,4 1 186,1-1 1,2 1-99,3-6 1,-3 5 105,3-5 0,3 0 58,2-5 0,2 0 41,3 0 1,1-4-46,3-1 0,-1-6 75,6 2 0,-5-3 104,5-2 0,-7 0 29,2 0 0,-7 0-134,-3 0 0,0 0 145,0 0 0,-2 0-235,-7 0 1,-4 0 75,-1 0-75,0-7 0,4 4 157,-3-6 0,2 4-7,-2-4 0,1 4 4,-2-5 1,4 6 2,-4-6 0,-1 2 38,2-1 6,-1-4-79,5 5 0,-1-1 14,-3-1-284,2 7 1,-9-3-36,7 6 1,-7-2-508,2-3 339,-4 4-322,-1-5 19,0 6 402,0 0 191,0 6 115,-6-5 0,-2 11 195,-6-8 1,-2 6-225,-3-6 0,3 8 52,-3-3 0,-3 4-29,-1 1 1,-4 0 50,-2 0 0,1 1 115,-1-1 1,1 0-14,0 0 1,-1-1 127,1-4 1,4 2-229,0-6 1,5 0 76,-4-5 1,4-2-152,-5-3 1,7-2-89,-2-8 1,3 0-146,2-4 0,-2 1 12,-3-5 1,8 4-14,-3-5 1,2 5 9,-2-5 0,2 2-127,2-2 1,-2-1 140,2 6 1,2-6 8,-1 1 0,4 2 107,-5-2 0,6 5 104,-6-4 0,7 4 9,-2-5 0,4 7 25,1-2 0,0 3 33,0 2 0,0 0-41,0-1 0,4 0 50,1-4 0,6 3-91,-1-3 1,2 3 128,3 2 0,-1-5 25,0 0 1,0-5 80,0 5 1,2 0-89,3 5 0,-3-2-4,3-3 0,-2 4-9,2-4 0,-3 3-56,3 2 0,2-1 2,-2 1 0,0 2-54,-5 2 0,5-3 47,0 4 0,1-2-59,-1 1 0,-3-1 9,3 7 0,-2-6-54,2 5 0,-3-4 12,3 4 0,-8 0-189,-1 5-165,-1 0 0,5 0-117,0 0 168,-6 7 1,3-4-449,-6 6 340,0-5 0,-5 3 18,0-2 31,0-3 48,0 4 296,0-6 2718,0 0-2391,-6 0 0,-2 0-777,-7 0 1,1 0 423,0 0 0,-2 0-79,-3 0 0,3 0 102,-2 0 1,-5 0-146,0 0 1,-4 2 244,-2 2 1,4 0-54,-3 5 1,2 1 226,-7 4 0,3 0-64,2 0 1,4 0 8,0 1 1,7-1-34,-2 0 0,-1 5-9,1 0 1,4 0-29,6-5 0,-1 5-40,-4 0 1,5 5-63,-1-5 1,2 4-71,-1-4 0,-4 5-11,4-5 0,1 5-31,-2-5 1,6 6 37,-6-1 1,7 1-21,-2-1 0,-1 2 59,1-2 1,0 3-48,5 1 0,2-1-10,3-3 0,-2 1-47,6-6 1,1 5-82,4-5 1,-4 1 68,-1-1 0,1-3-18,4 3 0,0 2-153,0-2 0,0 0 259,1-5 0,4 0 267,0 0 0,6-1-18,-1-4 1,9 2 61,5-6 1,3 1-64,1-1 0,1-3 96,0 2 1,4-4-241,0-4 0,-1 2 199,-8-3 0,-5-1-374,-9 1 0,1-1-162,-6 1 0,-5 4-1091,-4-4 976,-7 3 0,5 2-1044,-3 0 697,-4 0 740,6 0 0,-7 0 0,0 0 0</inkml:trace>
  <inkml:trace contextRef="#ctx0" brushRef="#br0">27313 16278 11491,'-7'-8'-893,"6"-5"634,-12 5 1,5-6 311,-6 0 0,5 4 230,-1 1 1,-1 0 47,-8-6 0,2-4-14,-7 0 1,0-6-53,-4 1 1,-1-2-51,1-3 1,0-1-146,-1-3 0,2-3 21,4-7 1,4 0-130,9 1 1,4-9 138,6-6 1,8 0-200,6-4 0,13 2-316,11 2 0,9 1 39,5-1 0,4 1-106,0 4 1,6 3 458,0 7 1,7 5 112,2 4 1,0 11 122,5 8 0,-8 6 205,-2 8 1,-6 9-546,2 10 1,-3 7 157,-3 16 0,-3 6-109,-27-18 0,0 1 0,-1 1 1,0 1-147,2 2 0,-2 1 1,-1-1-1,-2 0-71,11 31 1,-6 2 85,-13-6 0,-6 1 17,-3-2 1,-11-9-40,-8 1 1,-15-9 383,-14-6 1,-12-4-114,-11-5 0,-8-7 10,-2-3 1,31-11-1,0-2-38,-2-1 0,-1 0 1,-7 1-1,-2-1-82,-7-2 1,0-2 0,0 2-1,0-1-251,-3-1 0,1-2 0,4 1 0,1 0 182,1 1 0,1-2 138,5-2 0,-1 0 0,-1 1 0,0-1 0,2-3 0,-1-2 0,-1-1 0,0 1 0</inkml:trace>
  <inkml:trace contextRef="#ctx0" brushRef="#br0">31692 13079 8351,'0'-14'198,"0"6"0,0-5 427,0 4 0,0-4-536,0-1 32,0 6 1,0 0 628,0 3-558,0 4 1,-2-2-209,-3 12 1,-2 9 138,-8 15 0,-7 11-193,-6 13 0,-7 12-176,14-29 0,-1 1 0,-2 4 0,-1 0 82,0 2 0,-2 1 1,0-2-1,-1-1-236,0 1 0,-1-2 0,2-3 0,-1-3 127,2-2 0,0-1 0,-23 29-1229,6-12 1502,7-16 0,1-6 0,7-16 0,-1-3 0</inkml:trace>
  <inkml:trace contextRef="#ctx0" brushRef="#br0">31336 13036 7579,'0'15'991,"0"5"-237,0 4 1,5 9-334,0 5 1,6 11-643,-2 8 1,4 1-203,1 9 1,0-7-311,1 1 1,-1-9 382,0-4 1,-4-4 349,-1-1 0,-6-7 0,4-1 0</inkml:trace>
  <inkml:trace contextRef="#ctx0" brushRef="#br0">31052 13506 8321,'-14'-15'0,"0"3"1280,-1 2-395,7-2-1269,2 10 1,14-4 438,6 6 0,10 4 541,14 1 0,12 0-358,17-5 1,9 5-414,-37-3 0,2 0 1,3 1-1,1-1 60,-1-2 1,2 0 0,1 0 0,0 0-253,-1 0 0,-2 0 0,3 0 0,-2 0 367,36 0 0,-7 6 0,-17 2 0</inkml:trace>
  <inkml:trace contextRef="#ctx0" brushRef="#br0">32019 13363 8238,'-21'0'0,"1"0"140,-4 0 0,3 2 357,7 3 1,-6 3-293,-4 6 0,4 6-138,1 4 0,3 3 4,2 1 1,6 6 120,3-1 1,3-2-314,2-7 1,13-3 87,6-7 0,6-2 174,4-2 1,4-4-38,0-6 0,5-6-114,-5-4 0,5-9 61,-5-4 0,0-4-150,-4-2 0,-7 1 56,-3 0 0,-5-1 103,-4 1 1,-4-1-52,-6 1 1,-3 1-105,-7 3 1,-6 4-251,-12 6 0,0 6 137,-1 3 1,1 8-120,-1 2 0,2 12-88,4 2 1,4 6-844,9 4 1258,4-1 0,6 1 0,0-1 0</inkml:trace>
  <inkml:trace contextRef="#ctx0" brushRef="#br0">32218 13861 8351,'-14'-6'180,"-1"-1"7,1-2 1,6-4-69,4 4 0,2 1 684,2-2-644,0 1 0,6-5-57,4-1 1,4 6-284,5 0 1,5-1-362,9-4 0,-3 4 542,3 1 0,3-1 0,1-4 0</inkml:trace>
  <inkml:trace contextRef="#ctx0" brushRef="#br0">32616 13420 8190,'-28'0'-753,"-1"0"0,5 0 1010,1 0 0,5 0 1136,-1 0 1,4 2-847,0 3 0,3 3-143,2 6 0,-1 0-155,6 0 1,-4 5-32,4 0 1,0 5-228,5-5 0,7 4 132,2-4 1,9 5-58,1-5 0,11 3-56,-2-8 1,5 2-223,0-11 0,2 4 125,3-4 0,-3-2-107,-7-7 0,1-3 85,-1-2 0,-1-9 51,-3 4 0,-10-10-135,-9 1 0,-4-9 110,-1-1 0,-1-5-79,-4 5 0,-8 0 9,-6 4 0,-6 1-58,1-1 1,-3 7-32,-1 3 1,1 10-210,3 4 1,-1 4-269,6 1 0,5 0 247,5 0 1,7 6 471,2 3 0,13 4 0,9 1 0</inkml:trace>
  <inkml:trace contextRef="#ctx0" brushRef="#br0">33128 13136 8190,'-14'-6'332,"1"2"41,3-5 1,3 6 429,2-2-80,3 4 1,-6 4-452,4 6 0,2 9-78,-3 15 0,-1 5-117,1 9 1,-6 11-242,2 14 1,-4 7-398,6-35 1,0 2 0,0-3 0,0 0 288,-1 2 0,1 0 0,2-2 1,1 0-254,-1-3 1,0 0 0,4 2 0,-1-2 524,-2 36 0,-4-6 0,0-7 0</inkml:trace>
  <inkml:trace contextRef="#ctx0" brushRef="#br0">29616 14870 8050,'-8'0'1658,"-5"0"-1599,6 0 1,-1-1-773,3-4 0,11 3 507,8-2 0,7 2 395,7 2 1,7 0-30,3 0 1,8 0 188,1 0 1,7 2-404,-2 2 1,3 3 16,2 2 0,-1 4-677,-4-4 0,-5 4 714,-9 1 0,3 0 0,-5 1 0</inkml:trace>
  <inkml:trace contextRef="#ctx0" brushRef="#br0">30426 14828 8167,'-14'6'0,"-6"-4"0,2 6 55,-5-4 1,5-1 46,-1 7 1,5 1 34,5 8 1,-4 3 253,3 6 0,4-4-150,1 0 0,4 0 51,1 4 1,6 0-273,4 1 1,4-7 67,5-3 0,4-3-35,11-2 1,-3-6 31,7-3 0,-5-4-42,5-1 1,-6-11-14,1-3 1,-3-8-42,-2 3 1,-5-8-32,-4-1 1,-10-1 16,-4-4 0,-5 1-236,-5-1 0,-4 5 77,-10-1 0,-4 2-187,-5 8 1,-2 5-27,-3 5 0,8 6-125,-4-2 1,10 5 37,0 5 0,5 3-284,5 6 768,2 0 0,14 6 0,0 3 0</inkml:trace>
  <inkml:trace contextRef="#ctx0" brushRef="#br0">30910 15283 8010,'-21'-7'2565,"12"6"-3218,-16-12 273,21 5 0,-8-1-71,12-1 1,6 6 122,4-6 0,2 7 19,2-2 309,7-3 0,1 0 0,6-6 0</inkml:trace>
  <inkml:trace contextRef="#ctx0" brushRef="#br0">31393 14927 8050,'-8'0'-222,"-4"0"0,4 0 89,-6 0 0,-1 0 133,1 0 0,0 2 56,0 3 1,-5 2 15,0 8 0,0 0 126,5 4 0,6-1 278,3 5 1,-1 1-251,1 5 1,8-1-111,11 0 0,8-4-152,12 0 0,2-8 99,7-2 0,-1-6-86,1-8 0,-2 0 123,-3 0 0,1-7-268,-5-2 0,-8-8-5,-7-2 0,-9-7 4,-5 3 1,-4-4 51,-1-2 0,-8 1-165,-6 0 0,-7 1 80,-7 3 1,-5-1-101,0 6 0,-2 1-481,2 9 783,3-4 0,-5 12 0,7-6 0</inkml:trace>
  <inkml:trace contextRef="#ctx0" brushRef="#br0">32118 14799 8025,'-8'-6'1023,"-4"4"0,5-6 217,-2 4-968,-4 2 0,5-4-78,-6 6 0,5 0 0,-1 0 0,1 1 35,-5 4 0,-1 3 14,1 6 1,0 5-541,0 0 0,-1 5 252,1-5 1,2 6-447,2-1 1,4 3 252,6 1 0,0-1-7,0-3 1,8 1 138,6-6 0,8 0 92,11-5 0,-1-1-105,6-4 1,0-1-81,4-3 1,1-4 135,0 4 1,-2-3 31,-3-2 1,-4 0-955,-5 0 1,-2 0 18,-4 0 966,-2 0 0,-13 0 0,-2 0 0</inkml:trace>
  <inkml:trace contextRef="#ctx0" brushRef="#br0">32403 14785 8051,'0'-14'-31,"0"6"1,-5-5-89,0 4 0,-1 3 1831,1 1-1185,4-3 1,-12 6-3,3-2 0,-2 10-139,-2 8 1,-5 13-129,0 11 1,-7 9-213,3 5 0,-4 5-286,-2 5 1,1 7-109,14-31 0,0 0 0,-1 3 0,1 0-212,-1 0 1,2-1 0,-8 31 559,7-5 0,0-6 0,6-3 0</inkml:trace>
  <inkml:trace contextRef="#ctx0" brushRef="#br0">28678 16221 8111,'15'0'305,"4"0"1,3 0-135,7 0 0,6 5-237,3-1 1,4 7-264,6-1 1,1-2 328,3 1 0,-3 1 0,-7 4 0</inkml:trace>
  <inkml:trace contextRef="#ctx0" brushRef="#br0">29332 16193 8180,'0'-15'0,"0"-1"347,0-2 0,0 0 522,0-6 0,1 9-422,4 0 1,3 1-188,6 5 0,7 1-303,2-2 1,4 7 100,2-2 0,-1 5 2,0 5 0,1 8-47,-1 6 1,-1 6-199,-3-1 1,-5 7 98,-10 3 1,-2 5-176,-7-1 1,-4 8 191,-5 1 0,-7 2-111,-12-2 1,-12 2 159,-2 4 0,-10-6-172,-1-9 1,4-3 595,2-7 1,4-7 173,5-7-262,10-6 1,14-15-150,9-2 0,3-8-41,2-2 1,7-2-377,2 2 1,5 5 172,5 0 1,4-1 65,5 6 1,0 1-131,1-1 1,4 5-85,0 0 1,10 2-18,-5 2 0,6 0-67,-6 0 0,8 0-165,1 0 0,1 0-825,-6 0 1299,1-6 0,-7 4 0,-1-4 0</inkml:trace>
  <inkml:trace contextRef="#ctx0" brushRef="#br0">30469 16207 9413,'-6'8'867,"-2"4"-579,-6-2 1,-2 9 293,-3 4 0,-10 15-279,-8 5 0,-6 11-166,-5 3 0,0-1-691,21-25 0,1 0 0,-21 24-95,9-7 0,5-9-1252,9-15 1372,10-10 0,8-9 529,6-10 0,6-9 0,2-8 0</inkml:trace>
  <inkml:trace contextRef="#ctx0" brushRef="#br0">30128 16193 8073,'0'7'346,"0"0"1,0-1-374,0 4 0,5-1-81,-1 5 1,12-1 672,-2 11 0,5-1-190,0 6 0,-1 4-209,5 0 1,-5 0-299,1-4 1,-5-3-383,-5-2 0,-2 1-7,-7-6 0,-2 5 521,-3-5 0,-15 0 0,-10-5 0</inkml:trace>
  <inkml:trace contextRef="#ctx0" brushRef="#br0">29929 16562 8070,'9'0'0,"1"0"0,-6-1 146,6-4 1,6 2 226,7-7 1,7 2 158,8-1 1,3-4-178,16 4 0,-3-4-535,8-1 1,-4 4-439,-1 1 1,-2 6-922,-3-2 1430,4 3 0,-6 2 0,7 0 0</inkml:trace>
  <inkml:trace contextRef="#ctx0" brushRef="#br0">31009 16278 8075,'-20'0'274,"4"0"0,-5-5 371,7 0 0,-5 1-273,0 4 0,-1 0 29,1 0 0,1 3-82,-5 6 1,4 2 91,-5 13 1,7 1-283,-2 8 0,5-1 10,4 6 1,4-2-183,6 2 1,12 2 65,7-7 0,8-2-126,6-7 0,8 0 32,7-10 0,-1-3-187,-4-11 0,-5 0 32,0 0 0,-7-8-85,3-6 1,-11-7 85,-4-7 0,-9-5 62,-6 0 1,-10-7-17,-8 2 1,-7-1-29,-7 1 0,-1 5-174,1 9 1,-5 5 16,0 10 1,-1 2-190,6 7 0,1 2-63,3 3 616,4 2 0,6 14 0,0 1 0</inkml:trace>
  <inkml:trace contextRef="#ctx0" brushRef="#br0">31208 16704 7990,'8'8'3176,"-1"-1"-3108,-7-7 0,6 0-97,3 0 0,4-2-358,1-3 1,7 0-1718,2-9 2104,4 3 0,8-9 0,1 5 0</inkml:trace>
  <inkml:trace contextRef="#ctx0" brushRef="#br0">31877 16406 7972,'-15'-8'0,"-4"0"563,0 3 0,-1 4-24,1-4 1,2 3 180,-7 2 0,2 2-260,-2 3 1,-1 4-34,6 10 1,-5-2-175,5 7 1,5-2-53,5 2 0,5 3-315,0-4 0,8 0 175,6 0 1,9-7-232,5-2 0,2-1 38,3-8 0,1-1-94,3-4 1,-3-1 109,3-4 1,-8-4 83,-1-10 0,-6-3 13,0-7 0,-2-1 18,-2-3 1,-6-2-196,-3-3 1,-5-1 123,-5 6 1,-4 1-197,-10 8 1,-3 4-210,-7 6 1,-5 6-249,-4 3 0,3 10 114,2 4 0,3 5 611,1 5 0,7 3 0,2 7 0</inkml:trace>
  <inkml:trace contextRef="#ctx0" brushRef="#br0">32573 16065 7961,'-6'7'1562,"-4"-2"1,3-3-382,-3-2-758,1 0 1,-4 6-29,4 4 1,-4 4-146,3 5 1,-2 9 13,-2 10 1,-1 11-931,1 8 0,5 6 403,-1 8 1,7 0-1465,-2 0 0,4-4 1727,1-1 0,6-12 0,2 1 0</inkml:trace>
  <inkml:trace contextRef="#ctx0" brushRef="#br0">28734 17628 10421,'15'0'670,"1"0"-592,2 0 1,5 0-169,5 0 1,7 2-211,3 3 0,3-4 191,1 4 1,1 1-693,0-1 0,-2 5 801,-3-6 0,-4 7 0,-5-3 0</inkml:trace>
  <inkml:trace contextRef="#ctx0" brushRef="#br0">29644 17500 8374,'-7'7'-360,"-1"-4"806,3 6 0,2 1-44,-7 4 1,6 2-261,-6 3 0,5 3-12,-4 6 0,6 1-134,-2-1 1,5 1 156,5-1 0,3-4-95,6-1 0,6-10 31,4 1 1,3-9-192,1 0 0,1-4-32,-1-1 0,1-12 57,-1-7 1,0-8-37,1-6 1,-7 1 18,-3-6 0,-5 2-68,-4-2 1,-4-1 107,-6 5 0,-8 1-99,-6 5 0,-7 6 59,-7 3 0,-1 9-93,1 5 1,0 4-138,-1 1 0,5 6-95,1 4 1,7 2 418,2 3 0,0 5 0,6 2 0</inkml:trace>
  <inkml:trace contextRef="#ctx0" brushRef="#br0">30270 17927 7845,'-8'0'0,"-5"0"171,4 0 1,1 0 95,-1 0 0,1-2-390,-2-2 0,4 0-288,6-5 0,0 4 361,0-4 0,0 4-25,0-4 1,2 4-908,2-5 982,4 7 0,13-9 0,1 4 0</inkml:trace>
  <inkml:trace contextRef="#ctx0" brushRef="#br0">30739 17543 7866,'-8'0'0,"-4"-5"-22,2 1-321,-2-1 1403,-3-1-775,1 4 1,0 2 399,0 9 1,4 10-287,1 5 1,4 3-115,-4 1 0,5 1-247,0-1 0,8 1-188,6-1 1,4 1 19,5-1 1,5-3 169,9-6 1,-2-1-328,7-14 1,-4 1 66,3-5 0,-5-2-45,1-2 0,-7-10 28,-3-10 1,-5-5 72,1-4 0,-10-3 96,-4-7 0,-5 1 88,-5-1 1,-8 5 11,-6 0 1,-7 7-59,-3-3 0,-1 12-70,-8 8 1,5 1-37,-5 9 1,8-1-115,2 5 1,1 6-119,8 4 1,6 2 363,8 3 0,10 5 0,3 2 0</inkml:trace>
  <inkml:trace contextRef="#ctx0" brushRef="#br0">31166 17685 7845,'-7'-14'1108,"4"0"-981,-6 0 1,6-1-490,-2 1 1,5 0 558,5 0 0,7-5 148,7 0 1,8-2-39,2 2 0,4 4-214,5-4 1,7 4-54,-2 6 0,-2 3 24,-3 6 1,-6 6-66,1 3 1,-3 12-108,-2 7 0,-12 2 91,-6 8 1,-7 0-139,-3 5 1,-8-1-68,-6 1 1,-10 4-17,-14 1 1,-6 1-70,-13-2 0,24-24 0,-2-2 172,-1 3 0,1 0 1,0-2-1,0-2 185,-31 18 1,12-11 273,2-13 1,14-6 3,10-8 0,14-8-163,14-6 0,9-6-27,15-9 1,1 1-91,13-1 0,5 3 26,4 2 0,7 3-63,-2 7 0,8 0-216,1 0 1,-4 4-99,-5 1 0,-6 6-408,2-2 1,-1 3 710,-4 2 0,-9 0 0,-10 0 0,1 0 0,2 0 0</inkml:trace>
  <inkml:trace contextRef="#ctx0" brushRef="#br0">28692 17117 8091,'0'-15'0,"-2"0"274,-2-4 0,2 3 418,-3-3 1,4 8-33,1 1-383,0 7-153,0-3 1,0 9 8,0 6 1,0 10 195,0 19 1,0 8-113,0 16 0,0 17-462,0-33 0,0 3 0,-1 6 0,0 3 257,-1 8 1,-1 1 0,0 0 0,0 2-499,-2 4 0,1 1 1,0-3-1,1 0 470,3-2 0,0-1 0,1-6 0,0-2-60,1-4 1,1-3 0,0-11 0,3-4-95,13 24 0,3-16 115,6-18 1,3-6-10,2-3 1,-5-4-23,1-6 1,-3-3 756,-7-6 1,7 0-415,-3 0 1,4 0 886,2 0 1,-1-4-927,1-1 1,5-6 21,4 1 1,10 2-227,4-1 0,16 0-157,7-6 0,-31 9 0,1 0 90,2 1 1,1 0 0,2-1 0,1 0-285,3 1 0,1 0 1,3-3-1,1-1 272,6-1 0,2 1 0,3-1 0,-1 1-66,2 1 0,1 2 0,-2 1 1,0 0-22,-3 0 1,-1 1 0,-1 2 0,-1 0 14,3 0 1,-1 0 0,0 1 0,-1 0-48,-3 1 1,-1 0-1,-2 0 1,-2 0-61,-9 0 1,-1 0 0,-4 0-1,-1 0 65,34 0 0,-12 5 219,-7 0 1,-12 1-24,-12-1 0,-8-2 354,-1 6 1,-7-4-324,2 5 0,-3-7 1475,-2 1-1207,-6-2 939,5-2-956,-12 0 0,7-2-56,-3-2 0,-4-9-277,4-6 1,-3-6 107,-2 1 1,0-4-157,0-5 1,4-4 29,1-5 1,0-7 30,-5-4 1,6-8-225,4-6 1,2-2 205,3-2 1,-1 1 8,0 4 0,-4-2 11,-1 7 0,-6 1 202,2 7 0,-11 6-56,-9 9 1,-5-1 129,-9 5 1,-5 3-10,-4 7 1,-3 5-115,-2 10 0,-6-4 4,-3 4 1,-8 2-26,-2 3 1,-12-3-380,-2 2 0,35 2 0,-2 0 307,-1 1 0,-2-1 0,-4 0 0,-2-1-176,-2-3 0,-1-1 1,-6-2-1,0-2 60,2-1 0,0-2 0,-6-4 0,-2-2-469,-1-2 1,-1-1 0,-3-2-1,-1 1 405,-1 3 1,1 2 0,0 0 0,0 2 69,5 5 1,-1 2 0,1 3 0,0 2-77,2 2 0,-1 3 0,-2 3 1,-1 1-93,-1 1 1,0 1 0,4 4-1,2 1-20,5 2 0,1 0 1,-1 1-1,0 1 257,1 0 0,0 0 0,-3 0 0,0 1 0,3-1 0,0 0 0,0 0 0,-1 1 0</inkml:trace>
  <inkml:trace contextRef="#ctx0" brushRef="#br0">29545 14273 8364,'-14'0'726,"-1"-4"1069,1-1-1672,6 0 1,2 7-746,6 2 1,-5 12 607,1 13 0,-1 5-19,5 9 1,-2 8 354,-2 5 1,-4 16-471,1-31 0,-1 3 0,1 2 0,0 1 298,0 5 1,0 0 0,-2 2 0,-1 1-60,1 4 0,-1 1 0,-2 1 0,0 1-68,3 0 1,-1-1-1,1-2 1,-1-3 21,3-7 1,0-3 0,-1 33 47,4-12 1,2-6-87,2-9 1,6-7 69,4-22 0,7-2-35,2-7 1,6-1 101,-1-4 0,3-3 149,1-6 0,7-1 10,3-4 0,14-3 197,5-6 0,5 0-212,-1 0 0,12 6-151,-31 5 1,1 1-1,7 1 1,1 0-221,3 1 1,1 0 0,3 0-1,0 0-248,-4 0 1,1 0 0,4 1 0,2 0 160,2 1 0,2 1 0,5 0 1,2 0 78,1 1 1,1 1-1,2 2 1,-1-1-374,-3-1 0,-1 0 0,0-2 0,0 1 338,2 1 0,1 0 0,-3-3 1,0-1-40,-2 1 0,-1 1 0,-1 0 1,-1 0-106,-4 0 1,-1-1-1,0 1 1,-2-1 214,-2-2 1,0 0 0,-1 2 0,0 0 51,-1 1 1,-1-1 0,-2 1 0,-1 0-20,-5 0 1,-2-1 0,-2-1 0,-2 0 589,26 3 0,-6-2-532,-12-2 0,-9 0 1939,-15 0-1284,-10 0 1273,-7 0-1465,-7-6 1,0-4 856,0-9 0,-5 2-1393,0-7 0,-1-6 80,1-8 1,3-4-149,-2-6 0,-3-7 84,3-7 0,-1-6-553,5 2 0,-5-5 390,0-5 0,-1-3 7,4 37 0,-1-1 1,0-36-32,-6 3 0,-1 3 91,-4 2 1,-6 8 107,-4 6 0,2 7-91,-2 7 0,-4 2-2,-6 3 1,-5-1 41,1 5 1,-9 3-52,-6 7 0,-3-1-81,-6 6 1,-7-6 196,-7 1 0,35 13 0,0 0-170,0-1 0,1 0 0,-4 2 0,-1 0 162,-4-5 1,-1 1-1,1 4 1,0 0-230,-7-4 1,-2-1-1,-1 3 1,0-1 170,-4-1 0,-2 0 0,-6 0 0,-2 1-26,20 4 1,-1 1-1,0 1 1,-1 1-1,0 1 1,-1 2-301,-3 0 0,-1 2 1,-1 0-1,-1 0 1,0 1-1,0-1 257,-3 1 0,0-1 0,0 2 0,-1 3 0,0 1 0,-1 1 16,-1 1 1,0 0 0,0 2 0,5 1 0,1 1 0,-1 0-50,1 1 0,0 1 1,2 0-1,3 0 0,2 1 1,1 0-115,-23 5 1,2 0 0,10-2 0,2 1-758,9-2 0,4 1 1034,-26 6 0,16 4 0,22-3 0,3 3 0</inkml:trace>
  <inkml:trace contextRef="#ctx0" brushRef="#br0">27000 7833 12674,'-8'-14'-512,"2"0"0,6 4 766,0 1 1,6 6 121,4-2 1,8 3 44,6 2 1,5 2 124,4 3 0,9-2-187,11 6 0,7-4-68,11 5 0,-31-6 0,3 1-387,11 2 1,1 0 0,8 0 0,1-1 329,6-1 1,2-1 0,4 2 0,1-1-610,1-2 1,1-1 0,-24 0 0,1 0-1,0-1 259,2-1 1,1 0 0,-1 0 0,2 1 0,-1 1 0,-1 0-90,-2-1 0,-1 1 0,0-1 0,24 2 0,-1-1-201,-11-2 0,-2 0 1,-2 0-1,-1-1 194,-7-2 1,-1 1 0,-2 1 0,-1-1-36,-5-3 1,-2 0 0,27 0-68,-19-4 0,-12 1 15,-7-1-142,-16-4 0,-4 10 1094,-13-7 0,-2 7-712,-3-2 0,-9-3 1,-8 1-1</inkml:trace>
  <inkml:trace contextRef="#ctx0" brushRef="#br0">23886 2545 15762,'-8'-8'-2747,"2"2"0,9 18 2939,7 7 0,1 11 28,12 3 1,1 7-603,5-2 1,-1 1-242,0-1 1,6-3-112,-1-7 1,2-1 3760,-2-3-3262,3-4 1,0-5 0,-1-1 0</inkml:trace>
  <inkml:trace contextRef="#ctx0" brushRef="#br0">24526 2559 18680,'-28'6'1573,"-6"8"-377,1 10 0,-6 13-84,1 10 1,-5 13-1191,19-21 0,1 2 1,0 0-1,0 1 254,-3 5 0,0 0 0,-2 2 0,-1 0-112,-1 1 1,-2 0 0,-1-1-1,0-2-230,2-3 1,0-2 0,1-3 0,0-1 349,4-2 1,0-1-1,2-1 1,1-2 382,-15 20 1,5-6-247,9-17-321,4-7 0,12-2 0,1-5 0</inkml:trace>
  <inkml:trace contextRef="#ctx0" brushRef="#br0">24867 2673 16993,'-28'0'-393,"-1"0"1,3 0-554,2 0 529,3 0 1,13 1 514,4 4 0,10 3-752,8 6 1,7-1 498,7-4 1,2 2 220,3-6 0,4 1-284,5-1 1,1-3-160,0 2 0,-1 0 43,1 0 0,0-1 62,-1 7 1,-5-5 40,-4 4 1,-10 7-1,-2 6 1</inkml:trace>
  <inkml:trace contextRef="#ctx0" brushRef="#br0">24697 3241 14720,'-21'-6'-819,"5"-2"0,-3-1 380,10-1 1,4 7 1260,10-2 0,11 2-558,12-2 1,7-1-31,8-3 1,6-2-346,3 6 0,3-5-353,2 6 1,1-1 15,4 5 0,-4 0 192,4 0 0,-4 0 399,-1 0 0,-6 6 1,-2 2-1</inkml:trace>
  <inkml:trace contextRef="#ctx0" brushRef="#br0">25735 2573 16013,'0'-22'2781,"0"-5"-1642,6 11-1035,-5-4 1,6 18-1331,-7 7 0,0 14 1449,0 9 0,-5 13 68,0 12 0,-6 8-55,2 6 1,-4 7-139,-1 2 1,4 1 0,1-1 0,6 3-94,0-37 1,1 1 0,1 6-1,0 0 1,1 2 0,0-1-1</inkml:trace>
  <inkml:trace contextRef="#ctx0" brushRef="#br0">25905 3526 11318,'0'-22'521,"0"-5"0,0 11-923,0-3 90,0 9 0,6 4-206,4 6 0,-2 0 377,1 0 1,1 2 24,4 2 1,7 4 0,1 7 0</inkml:trace>
  <inkml:trace contextRef="#ctx0" brushRef="#br0">26531 2971 8918,'-29'-6'-36,"1"-4"1,1 4 15,3 1 1,-6 7-67,7 7 0,-3 9 228,7 15 0,4 5-149,-4 9 0,8-1 279,1 6 0,7-1-24,-2 1 0,5-3-30,5-6 1,9-9-174,10-5 1,4-9-56,5-10 1,-1-4 162,6-6 0,-5-2-127,5-2 0,-6-6-94,1-9 0,-2-9 109,3-10 1,-9-3-152,3-2 0,-10-6-58,-4-3 1,-1-5-132,-9-4 1,-1 4 114,-7 0 1,-11 6 3,-8 9 1,-6 7 1,-4 7 0,-3 12-20,-7 11 0,1 16-221,-1 8 1,0 13 414,1 6 0,-1 3 1,0 1-1</inkml:trace>
  <inkml:trace contextRef="#ctx0" brushRef="#br0">27171 2701 10911,'-10'0'247,"1"0"0,4 0-429,-5 0 0,6 8 229,-6 6 0,5 8 40,-4 12 0,4 2-248,-4 7 0,-1 1 222,-4 3 1,-5-1 45,0 6 1,-1-6 289,1 1 0,4-3-189,1-1 1,2-7 177,7-2 0,2-11-309,7-4 1,11-8-212,8-1 1,9-7 58,1 2 1,8-5 59,2-5 0,1 2-267,8-7 0,-6 1-166,1-5 1,2-1-178,-1 1 1,4 0 17,-5 0 614,-6 6 1,0-11-1,-4 3 1</inkml:trace>
  <inkml:trace contextRef="#ctx0" brushRef="#br0">27426 2715 14776,'-36'-6'-497,"8"4"0,7-4 358,7 6 0,0 8 1033,0 6 1,-1 15-736,1 13 0,0 9-614,0 10 0,-1 6-248,1 9 0,0 1 385,7-37 1,0 1 0,-6 36-32,4-6 1,-2-1 42,6-4 0,-5 0 284,6-9 1,5-3-1,7-12 1</inkml:trace>
  <inkml:trace contextRef="#ctx0" brushRef="#br0">27839 2985 8514,'-22'-6'0,"7"5"1251,3-12-716,10 5 1,-1-5-611,13 4 0,7 3-29,16 6 0,3 0-97,7 0 0,0 0 231,-1 0 0,-4 1-60,0 4 1,-3 8 65,-2 5 0,-3 8-176,-16-3 1,2 9 11,-11 1 1,-7 11 147,-7-1 1,-12 9-231,-7 0 1,-13 10-46,15-29 0,0 0 1,-1 1-1,0-1-36,1-2 0,0-1 0,-23 29 45,6-17 0,7-5-321,3-18 567,9 0 0,-3-12 0,5 8 0</inkml:trace>
  <inkml:trace contextRef="#ctx0" brushRef="#br0">28493 2815 8506,'0'-14'821,"-7"6"0,4-3-411,-6 6 0,4 0-810,-4 5 1,-2 10 81,-8 9 0,-4 11 259,-5 17 0,0 5 14,-1 10 0,-4 3-59,0 6 1,14-34 0,1 1 296,3 0 1,2 0 0,-6 30-24,14-11 0,7-13-388,7-11 0,9 1 150,15-6 0,3-3-237,7-10 0,1-8-172,4-2 1,1-3-802,3-2 1278,-3 0 0,1 4 0,1 1 0,-2-2 0,0-1 0</inkml:trace>
  <inkml:trace contextRef="#ctx0" brushRef="#br0">28820 3227 10325,'-8'-6'-662,"-5"4"171,12-10 0,7 10 557,13-3 0,13-1 326,5 1 1,11-1-274,4 1 1,2 4-70,-2-4 0,3-1-94,-3 1 1,4 0-15,0 5 0,-10 0-376,-3 0 384,-10 6 1,2 2 0,-7 6-1</inkml:trace>
  <inkml:trace contextRef="#ctx0" brushRef="#br0">29303 2829 10808,'-28'0'0,"-1"0"0,7 2 59,3 2 0,0 11 103,5 8 1,3 12-98,11 8 1,-2 12-260,-2 11 0,2 9-585,-3 0 0,4 1 479,1-5 1,0-8 547,0-6-195,0-6 0,6-8 1,2-1-1</inkml:trace>
  <inkml:trace contextRef="#ctx0" brushRef="#br0">29716 3298 8523,'-29'37'-1,"1"4"1,-1 0 462,1 6 0,7 5-241,7-4 0,6 4-190,8-5 0,2-6-618,2-8 0,6-9 213,9-5 0,-2-10 332,7-4 0,-7-3-97,2-2 1,-3-8 546,-2-6 0,-4-8-136,-1-12 1,-1-2 81,2-7 1,-4-6-248,-6-3 1,0-5-47,0-4 1,-2 2-20,-2-2 0,0 9 47,-5 4 0,4 10-190,-4 5 1,-1 6-168,-4 8 0,0 8-292,0 16 0,-5 16 318,0 12 0,0 8 242,5 6 0,-7 4 0,-1 6 0</inkml:trace>
  <inkml:trace contextRef="#ctx0" brushRef="#br0">29929 3881 10633,'22'-1'1922,"6"-4"-1922,7 3 0,14-17 0,2 3 0</inkml:trace>
  <inkml:trace contextRef="#ctx0" brushRef="#br0">30455 3384 8558,'-35'0'760,"5"4"82,-3 1 1,3 8-1412,1 1 0,7 2 62,3 7 0,5 3 576,5 7 1,1-2-63,3 7 1,3-5 96,-2 5 0,8-8-4,6-1 0,3-1 24,1-4 1,5-8-101,0-2 1,6-5 162,-1 1 0,3-4 42,1-6 0,0-8-118,1-6 1,-1-6-272,1-9 1,2-6 42,-2-3 0,1-3-111,-11-1 1,-5-1 62,-5 0 1,-5-4-115,0 0 0,-4-1 55,-4 6 0,-9 7-102,-6 6 1,-6 9 325,1 10 0,-9 4 0,-4 6 0</inkml:trace>
  <inkml:trace contextRef="#ctx0" brushRef="#br0">30853 3341 8288,'-8'-6'0,"-3"2"475,6-5 0,-1 4 1885,1-4-2084,4 6 1,1-4-405,9 7 0,5 0 99,5 0 1,3 0 6,7 0 1,6 2-66,2 3 0,5 1 155,0 3 1,1 9-57,0-4 0,-1 8 5,1-3 1,-8 11-264,-7-2 0,-7 6 102,-12-1 0,-6 3 152,-12 7 0,-18 4-64,-16 1 0,-14 5 96,0-1 1,25-25-1,-2 0-85,1-1 1,0 0-1,-1 1 1,0-2 251,-33 18 0,11-5 301,8-14 0,12-10-101,7-9 0,9-5-11,10-5 0,6-3-572,8-6 0,6-1 199,9 1 0,5 0-21,9 0 0,3-5 6,7 0 1,6-2 4,3 2 0,9 4-238,6-4 0,5 3 109,-32 9 1,1 0-1,0-1 1,2 1-8,6 0 0,1 0 0,-2 1 1,-1 0-266,3 1 0,0 0 0,-1-1 0,1 1-39,-2 3 0,-1-1 0,-1-1 0,0-1 95,-1 2 1,0 1-1,27-3-489,-10 5 1,-18 2 212,-15 3 1,-7 1 607,-8 3 0,-2 6 0,-2-1 0,-4 6 0</inkml:trace>
  <inkml:trace contextRef="#ctx0" brushRef="#br0">2929 8601 8437,'-8'-22'1659,"-4"8"-1245,10 1 1,-3 7 138,10-4 0,16 4-182,12 6 0,19 6 291,10 4 1,-20-4 0,3 2-784,3 1 0,3 1 0,7-2 0,3 0 552,4 1 1,2 1 0,7-3 0,2 0-469,-20-3 0,1-1 1,1-1-1,3 1 1,2-1-1,-1 0 190,3-2 1,-1 0-1,2 0 1,2-1 0,1 1-1,-1-1-345,-2 0 1,1-1 0,-1 0 0,2 0 0,0-1 0,0-1 292,0-2 0,0-1 1,0 1-1,-1 0 0,0 1 1,-1 0 39,-1-1 1,0-1 0,0 1 0,-1 1-1,0 0 1,-1 1-222,-7 0 1,-1 2 0,0-2 0,-1 1-1,1-1 1,-2 0-26,21 2 1,-1 0-1,0-1 1,-2 1-61,-6 2 1,-2 0-1,-6-2 1,-2-1-337,-6 1 1,-3-1 0,30-3 227,-10 1 1,-14 4-2867,-9-4 2237,-19-3 0,-21 0-676,-22-6 1578,-16-7 0,-9 6 0,-5-6 0</inkml:trace>
  <inkml:trace contextRef="#ctx0" brushRef="#br0">3484 5843 8362,'-8'-28'0,"2"-1"0,1 12 1312,0 2 1,0 14-397,5 6 1,7 12-111,2 21 0,4 14-482,1 19 0,-9-28 0,-1 1-703,2 7 0,-2 2 1,-2 10-1,-1 4 439,1 9 1,1 4 0,-1-18-1,0 2 1,0 1-326,0 8 0,-1 2 1,1 0-1,1 4 1,1 0-1,0 2 234,-1-18 1,-1 1 0,0 0 0,0 0-1,0 0 1,0 0 0,0-1 0,0 1 39,1-1 1,-1 0-1,1-1 1,-1 1 0,-1-2-1,0 0 1,-1 0 0,1-1-150,0 20 1,1 0 0,0-3-1,0-8 1,0-1 0,0-1-237,-1-3 0,1 0 1,0-3-1,3 21 0,2-4 68,0-10 0,1-3 0,-1-5 1,1-2-598,4-9 0,0-3 0,10 25 231,2-19 0,1-16 73,-6-17 601,0-6 0,-11-7 0,-2 2 0</inkml:trace>
  <inkml:trace contextRef="#ctx0" brushRef="#br0">3043 6781 10096,'-6'-42'966,"3"-7"-793,-7-4 1,7-10 835,-2-8 1,5 31-1,0-2-966,2-3 0,1 0 1,0-2-1,2-1 445,1 3 0,2 0 0,0 1 0,0 0-106,1 3 1,1 1 0,6-36 96,3 10 1,-8 14-340,-2 9 0,1 10 274,4 0 0,2 0-388,3 4 1,3 6 87,6 13 0,2 4-190,3 6 1,4 5-423,5 9 0,1 11 221,0 22 0,4 12 223,-23-25 1,-1 3-1,3 3 1,-1 2-8,-3 3 0,-1 0 0,2 2 0,-1 1-514,-2-3 0,-2 0 1,2 0-1,0 0 234,-1-2 0,0-1 0,1 0 1,-1-2-998,-2-1 0,-1-2 0,18 26 1338,-6-15 0,0-6 0,1-7 0,-1-11 0,1-10 0</inkml:trace>
  <inkml:trace contextRef="#ctx0" brushRef="#br0">2090 6099 10158,'-20'-36'838,"4"1"1,2 13 1313,9 3-1334,4 9 1,4 17-501,6 11 1,2 16 0,13 8 1,-5 9-39,5 10 1,-1 9-290,-9-33 1,1 2 0,0 2 0,0 2-203,1-1 0,1 1 0,-2-1 0,0 1-684,1 2 0,1 0 0,0-4 0,1-1 395,-2-2 0,1 0 0,18 28 499,-2-5 0,0-5 0,7-9 0,-1-9 0,-1-6 0</inkml:trace>
  <inkml:trace contextRef="#ctx0" brushRef="#br0">2702 6298 8435,'-29'-6'0,"1"4"1313,0-3 0,4 16-534,0 8 0,0 21-181,-4 12 0,4 17-434,12-27 1,1 2-1,-1 5 1,0 1-450,-2 6 1,-1 2-1,3-1 1,1 1-37,-1 4 0,0-1 1,1-2-1,0-1 193,-1 2 0,0-1 0,1-2 0,2 0-1223,1-2 1,1-1 1350,3-7 0,1-1 0,-1-2 0,1-1 0,6 28 0,7-7 0,6-4 0</inkml:trace>
  <inkml:trace contextRef="#ctx0" brushRef="#br0">6612 8075 9005,'-41'0'644,"3"0"0,-2 0 124,7 0 1466,6 0-838,13 0-1557,8 0 0,14 5 173,6-1 0,8 7 259,11-1 0,5 3-128,9 1 1,-1 0-180,6 0 1,0 5-548,5 0 1,-1 6 392,-4-1 0,-5 8-167,-9 1 0,-5 6 47,-9-1 0,-10 10 449,-9 4 1,-19 9-117,-15 6 1,-7 4-286,11-33 0,-2 0 0,-1 1 1,-1 1 45,-2 2 0,0 1 0,1-2 0,0 0 38,3-3 1,2 0 0,-18 30-813,10-16 1,16-14 36,7-10 953,7-15 0,2 0 0,16-13 0</inkml:trace>
  <inkml:trace contextRef="#ctx0" brushRef="#br0">6669 9184 10668,'14'0'549,"3"0"-525,7 0 0,3 0 100,15 0 0,4 0-282,11 0 0,-5 0 101,0 0 0,-12 1 171,-2 4 1,-15 5 2,-8 9 1,-7 4-84,-8 10 0,-5 5-21,-9 10 0,-10 7-88,-19 7 1,20-29-1,-1 2-563,0-2 0,0 0 0,-21 30 297,7-1 1,9-18-307,10-11 1,11-11 646,8-12 0,-1-2 0,10-13 0,4-6 0</inkml:trace>
  <inkml:trace contextRef="#ctx0" brushRef="#br0">7308 8999 8393,'-14'-8'1475,"-2"2"-957,-3 6 0,4 0 40,-4 0 0,3 12-114,2 7 1,-5 13 210,0 6 0,4 11-156,6 8 1,6 12-530,0-29 0,1 1 1,4 39-258,7-4 1,7-3 275,12-16 1,7-4-1338,3-10 0,5-10 653,4-9 0,8-10-885,7-14 1580,6 0 0,0-5 0,6-3 0,0-4 0,2-6 0</inkml:trace>
  <inkml:trace contextRef="#ctx0" brushRef="#br0">4152 7506 8483,'-14'0'1074,"0"0"-799,-1 0 0,6 0 18,-1 0 0,7-1 229,-1-4-297,-4 3 1,6-10 85,-3 2 1,4-2-13,1-3 1,0-4 119,0 0 1,0-6-97,0 2 0,0-9-102,0-1 1,0-7 51,0 2 0,1-3-188,4-1 1,-2-3-183,7-2 0,-2 3 135,1-4 0,4 4-74,-4 2 0,5-1 38,5 0 0,-3 2-30,3 3 1,-2-1 91,2 6 1,-3-2-143,3 2 0,2 7 76,-2-2 0,0 9-2,-5 0 0,2 3-118,3 2 1,-4 5 92,4-1 0,-1 7-106,1-2 1,-2-1 124,7 1 1,-1-1-28,6 1 1,-5 3 6,-1-2 0,1 2 19,4 2 0,-4 0-31,0 0 1,-7 0 85,2 0 0,-1 0-8,0 0 0,-2 2-41,3 2 0,-5 0-12,-4 5 0,3 1 13,-4 4 0,2 0 9,-1 0 0,2 0-10,-2 1 1,-2 0 4,1 4 0,1-3-7,4 3 1,-2 2-85,-2-2 1,4 1 10,0-1 0,1 2 57,4 2 0,-4 4 41,0-3 1,0 3-45,4 1 1,-1 2 96,5 3 1,-5-3-91,1 4 1,1-4 104,-1-2 0,2-1-82,-2-3 0,-4 2 19,4-2 1,-3-2-28,-2 2 0,1-7-22,-1 2 1,-5 0-135,1-5 1,-2 4 151,1-9-125,4 4 1,-10-4 69,6 1 85,-5-7-118,2 3 190,-6-6 1509,0 0-3463,0-6 1411,0-2 0,-2-6 449,-2 0 0,2 0 0,-4-1 0</inkml:trace>
  <inkml:trace contextRef="#ctx0" brushRef="#br1">4834 7208 8476,'-6'-8'-15,"5"0"937,-4 3 1,2 4 307,-2-4-1038,3 3 182,-4 2-170,6 0 1,0 7 6,0 2 0,5 4 52,0 1 0,4 0-30,-4 0 1,4 7-1,-4 3 1,4 2-311,-4 3 1,6-1 60,-1 1 0,1-1-2,-2 1 1,4 4-83,-4 0 1,9 0 130,1-4 1,1-1 3,-1 0 0,-1-1 42,5-3 1,1 1 5,4-6 0,-1 0-22,-3-5 0,3-1 141,-4-4 0,4 3-118,2-8 1,-1 6-70,1-5 1,-2-1 26,-4-4 0,7 0 43,-6 0 0,6 0-137,-6 0 0,-2-4 121,1-1 0,1 0 8,5 5 1,-6-5-35,1 1 1,0-3 51,4 2 1,1 2-44,-1-6 0,-4 4-2,-1-4 1,1-1 27,4-4 1,1 0-22,-1 0 1,-4-1 34,0 1 0,-1-6-42,6-4 1,-1-3-115,1-1 0,-1-6 106,1 1 1,-1-6 21,1 1 0,-1-3-15,0-2 0,-4 5 142,0 0 0,-7 8-137,2 2 1,0 1-4,-5 8 0,-1 2-355,-8 7 126,-4-2-333,6 10 341,-7-11 1,0 10-619,0-6 1,0 4 321,0-5 0,-5 6-1401,0-6 1867,0 7 0,-1-10 0,-2 6 0</inkml:trace>
  <inkml:trace contextRef="#ctx0" brushRef="#br2">7820 6653 8071,'0'-14'0,"0"0"2554,0 0-1825,0-1 1,2 8-76,3 2 0,4 10-152,10 4 0,-2 10-207,7 5 0,1 4-523,8 5 0,-3 8 238,4 7 0,-4 4-1338,-2-5 0,1 1 751,-1-6 0,0-5 577,1-4 0,-1-3 0,1-2 0</inkml:trace>
  <inkml:trace contextRef="#ctx0" brushRef="#br2">8432 6682 8071,'-15'0'1551,"1"0"1,0 3-406,0 6 0,-7 13-118,-3 16 1,-12 24-826,13-25 1,-1 2 0,-7 8 0,-1 2-611,-8 8 1,-1 0 0,0 0 0,0 0 173,0 2 1,1 0 0,2-5 0,2 0 181,4-4 1,2-1 0,5-8 0,1-3-939,-9 24 0,17-24 441,12-20 1,16-11-1496,17-17 2043,-1-12 0,15-8 0,0-3 0,6 3 0</inkml:trace>
  <inkml:trace contextRef="#ctx0" brushRef="#br2">8446 6895 14647,'36'0'802,"7"0"0,14 2-741,14 2 1,5-2-567,-36 0 0,0 1 1,36 4-1280,-10 3 0,-10 4 906,-14 5 1,-18 3-1318,-15 7 2195,-18-1 0,-13 7 0,-15 1 0</inkml:trace>
  <inkml:trace contextRef="#ctx0" brushRef="#br2">8389 7350 8071,'-14'0'1148,"-1"0"-574,1 0 1506,0 0-887,6 0-776,27 0 0,13 0-314,25 0 0,6 0-196,3 0 0,8-5-305,2 0 0,-33 3 0,-1 0 329,39 2 1,-7 0-1419,-12 0 0,-7 1 1432,-7 4 0,-7 3 1,-13 6-1</inkml:trace>
  <inkml:trace contextRef="#ctx0" brushRef="#br2">9114 6838 8071,'0'-9'1464,"0"-1"1,0 1 178,0-6-525,0 8-643,0 0 1,2 9-16,2 3 0,4 10-381,6 14 1,5 6 117,0 7 1,5 9-566,-5 6 0,-2 1 52,-7 8 0,-2 1-413,-3 4 1,-4-5 297,4 0 1,-8-17 149,-2-1 0,-5-20 107,6-4 1,-3-13 314,3-6 1,2-10-13,-3-4 0,-1-18-121,1-11 0,1-11 194,4-13 1,0-3-8,0-6 1,0-4 165,0-1 1,6 0-96,3 5 0,-1 12 108,2 7 0,-1 14-74,5 10 0,1 12-368,-1 11 1,0 12-49,0 7 1,5 8 182,0 11 1,0 4-81,-5 5 1,-1 6 51,-4-1 1,-2 5-408,-7-5 1,0 6 141,0-6 1,0-6-103,0-8 0,0-9 249,0-5-24,0-3 1,0-12 528,0-8 0,8-18-244,6-21 1,5-6-254,5-8 0,2-5 71,-2 1 1,-2 1 322,2 8 0,-7 4 276,2 10-664,-3 10 1,-3 15-32,-4 13 0,2 13-165,-6 11 1,0 9-191,-5 5 1,0 8 176,0 1 1,-5 5-275,0-5 0,-4-4 203,4-5 0,0-6-2361,5 1 2706,0-3 0,0-2 0,0 1 0</inkml:trace>
  <inkml:trace contextRef="#ctx0" brushRef="#br2">9754 6895 12939,'14'0'1099,"2"0"-869,3 0 1,9 0 2,10 0 1,3 0-187,2 0 1,-2 0 56,-3 0 0,-5 8-72,-9 6 1,-5 2 62,-10 8 1,-6 6-205,-12 7 1,-10 5-302,-19 0 0,0 1-368,-9 0 1,6-2-1120,7-4 0,8-8 199,11-10 1698,7-10 0,8-9 0,8-8 0</inkml:trace>
  <inkml:trace contextRef="#ctx0" brushRef="#br2">10209 6795 8071,'-2'-14'3934,"-3"0"-2894,4 6 0,-7 2-15,3 6 0,2 8-441,-6 6 1,-1 13-290,-4 11 1,0 14-692,-1 5 0,8 9 93,2 0 1,3 2-1058,2-1 0,8-6 803,6-9 0,7-7-1319,7-8 0,-4-11 102,0-3 1774,-1-11 0,6-6 0,-1-6 0</inkml:trace>
  <inkml:trace contextRef="#ctx0" brushRef="#br2">10337 7094 8071,'-7'-8'1219,"6"-5"1,-10 10 125,6-6-152,0 6 1,7-4-649,3 7 1,10 0-234,14 0 0,7 0-730,12 0 1,7 7 334,6 2 0,3 4-1545,-3 1 0,-9-5 907,1 1 1,-14-1-1867,-6 6 2587,-9-1 0,-4 0 0,-5 0 0</inkml:trace>
  <inkml:trace contextRef="#ctx0" brushRef="#br2">10607 6739 8071,'-6'7'0,"2"1"553,-5-3 1,6 3 793,-2 6 0,-1 8-562,1 7 0,0 7 114,5 11 1,0 10-767,0 10 1,7 7-159,2 2 1,4 3-504,1-8 0,2-10 389,3-13 1,3-10 94,6-5 1,7-9-1,1-4 1</inkml:trace>
  <inkml:trace contextRef="#ctx0" brushRef="#br2">11204 6980 8071,'-6'-12'1702,"-4"2"2330,4-2-1783,-7 4-967,5 0 0,-4 3-955,2 10 0,-7 11-64,3 12 0,-8 8-524,3 12 1,0 9 140,4 9 1,8-1-134,2 1 1,17-1 369,12 1 1,9-9-1277,10-10 1,6-9 366,3-5 0,8-6 274,2-8 1,4-6-542,-4-13 0,-5-2 454,-5-2 1,-8-4-831,-1-7 1,-13 1 1434,-12 0 0,-8-2 0,-5-3 0,-4-3 0</inkml:trace>
  <inkml:trace contextRef="#ctx0" brushRef="#br1">4763 6852 8367,'-1'-8'0,"-4"4"0,3 1 181,-2-2 510,2 3-165,2-4 1,-5 4-11,1-2 11,-1 2-241,5-4 23,0 6 294,0 0-366,0 6 1,0-3-197,0 7 0,0-1 94,0 5 1,0 2-123,0 3 1,0-2 96,0 7 0,0-2 33,0 2 1,5 3 19,-1-4 1,1 4-88,-5 2 0,5-1-6,0 1 1,4 4-155,-4 0 1,6-1-3,-2-9 0,-1 4 112,2-3 0,-5-4-133,4-1 0,-4-3 87,4-2 0,-4 1-804,4-1 324,-5-6 51,2-2 1,-5-6-770,4 0 392,-3 0 0,6-2 826,-4-2 0,-2-11 0,4-7 0</inkml:trace>
  <inkml:trace contextRef="#ctx0" brushRef="#br1">6583 6497 8367,'0'-8'191,"0"2"1289,0 6-1047,0-7 1,-1 6-375,-4-4-155,3 3 386,-4 2-260,6 0 1298,0 0-1321,0 7 1,-5 1 5,1 6 1,-1 0 61,5 0 1,-2 1 3,-3-1 1,4 2 42,-4 3 0,-1-2-94,1 7 0,0-5 56,5 4 1,-4 1 66,-1 4 0,-5 1-62,6-1 0,-3 1 87,3-1 0,0 5-127,-5 0 0,1 2-122,-1-2 1,-4-3-38,3 4 1,-7 2 105,-2 2 1,-1-3 57,1-2 0,1 1-17,-5 0 0,5-1 30,-1-5 0,-1-4-60,1 0 1,0-7-24,5 2 1,1-3 57,3-2 0,-1-5 12,7 1 1,-3-5-441,3 4 152,2-6-720,-4 4 332,6-7-1509,0 0 1585,0-7 1,0 4 24,0-6 0,1 4-228,4-5 1,-3 1 748,2-5 0,-2 6 0,4-11 0,2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21270 3739 8427,'-50'-49'65,"1"5"0,8-2 1,1 6-1,5 9 0,5 6 1,10 6-1,9 4 0,11 6 1,8 4-1,6 5 0,5 5 1,6 6-1,5 6 0,2 7 1,-4 6-1,-3 8-120,1 9 0,-6 15 1,-1 9-1,-5 8 0,-8-37 1,-2 1-1,-1 3 0,-1 2 1,-1 3-1,-1 3 0,0 8 1,0 1-1,-1 7 0,-1 2 1,-1 5-1,-2 1 0,-2 2 1,0 0-1,2-26 1,-1 0-1,1 0 0,0 1 1,0 1-1,1-1 0,0 1 1,0 1-1,1-1 127,-1 1 0,1 0 1,0 0-1,2-3 1,0 1-1,0-1 1,-1 25-1,-1-1 1,2-1-1,1 0 1,0 0-1,0 0 1,0 4-1,0 0 1,0-26-1,1 0 1,-1 0-1,1 1 1,0 0-1,1 0 1,-1-1-1,1-1 1,-1 1-1,1 1 1,-1 0-1,0 0 1,-1 1-1,1 0 1,-1 1-1,0 2 1,0 1-1,0 1-99,0 2 1,0 1 0,0-1 0,0-2 0,0 1-1,0 0 1,0 1 0,0 1 0,0 0 0,0-2-1,0 0 1,0-1 0,0 0 0,0-1 0,0 1-1,0 0 1,0 0 0,0 0 0,0 0 0,1 0-1,0-1 1,0 0 0,0-1 0,1 1 0,1-3 0,0 0-1,1-1 1,-1 0 0,1 0 0,0 0 0,0 0-1,0 0 1,-1 0 0,0 0 0,-1 0 0,1 1-1,0-1 1,-1 1 0,1-1 0,-1-1 0,0 1-1,0-1 31,0 0 1,0 1 0,0-1 0,0 1-1,0 0 1,-1 0 0,0 1 0,-2 0-1,1 1 1,0 0 0,0 1 0,0-1-1,0 1 1,0-1 0,0 1 0,0-1-1,0 0 1,0 0 0,0 0 0,0 0-1,0 0 1,0 0 0,0 1 0,0-1-1,0 2 1,0-1 0,0 1 0,0-1-1,0 1 1,0 0 0,0-1 0,0 1-1,0-1 1,0-1 0,0 0 0,0 0 0,0 0-1,0-1 1,0 0 0,0 0 0,1 0-1,0 0-24,0 1 1,0-1 0,2 1-1,0-1 1,2 0 0,1-1 0,1-1-1,1-1 1,0 0 0,1-1-1,1-1 1,0 0 0,6 24 0,1-1-1,1-2 1,2 0 0,0 1 0,1-1-1,0 0 1,-1 0 0,-1-1-1,0-2 1,-2-3 0,-1 0 0,-1-3-1,0-1 1,0 1 0,-1 0 5,0 0 0,0 0 0,-3-1 0,-1-1 0,-2-1 1,-1 0-1,-1-2 0,-2 0 0,-1 0 0,0 0 1,-1 1-1,-1-1 0,0 2 0,0 0 0,-1-2 1,-2 0-1,0-2 0,0 1 0,-2-4 0,0 0 1,-1-1-1,-1 0 0,0-4 0,-1 1 0,-1-2 1,0 0-1,0-3 0,0-1 104,0-1 1,1-1 0,0-1 0,1-2-1,-5 28 1,3-6 0,2-12 0,4-10 0,5-13-1,7-12 1,2-8 0,3-6 0,0-1 0,4-1-1,5-4 40,3-4 0,1-9 0,2-1 0,4 0 0,5 0 0,7 0 0,8 2 0,7 1 0,12 2 0,-32 7 0,2 0 0,2-1 0,1 0 0,2-1 0,1 1-163,0-1 1,1-1 0,2-3-1,0 0 1,8 1 0,2 1-1,2-2 1,0-1 0,3-1-1,0 0 1,0-1 0,1 0 0,0 0-1,1-1 1,0 1 0,1 0-1,2 1 1,0 0 0,0 1-1,-1 0 1,2 0 0,-2 1 0,-1 0-1,-1 1 1,-1 1 0,0 0-1,-3 0 1,0 1-20,-3 2 0,0-1 0,3-1 0,-2-1 0,-2 2 0,-2-1 0,-1 2 0,-2-1 1,-2 1-1,0 0 0,-5 1 0,0 0 0,-3 0 0,1 0 0,-2 0 0,0 0 1,-1-1-1,0 1 0,-2 1 0,-2 0 0,35-5 0,-9 1 0,-6 1 0,-8-2 115,-8-4 1,-10 4-1,-1-9 1,-3-2-1,-2-7 1,-1-9-1,-2-9 1,-3-10-1,1-9 1,-3-12-1,-9 35 1,-1-2-1,-1-4 1,-1-2-64,0-1 0,0-1 0,-3-4 0,-1 0 0,1-3 0,-2 0 0,1-2 0,-1 1 0,-2-3 0,1 1 0,-1 0 0,-1 0 0,0 1 0,-1 1 0,-2 0 0,-1 0 0,-2-1 0,-2-1 0,-2-3 0,-2-1 0,-1-2 1,-1-1-1,0-1 0,0 0 0,-1 1 0,0 0 0,-1-1 0,-1 0-31,-2-2 1,0 0 0,0 0 0,1-1 0,-1-3 0,0 0 0,7 24 0,-1-1 0,1 1 0,-1-1 0,0 0-1,1-1 1,-1 0 0,1-1 0,0 0 0,0-1 0,0-1 0,0 1 0,0-3 0,0 0 0,0 0 0,-1-2 0,0 0-1,1-1 1,-1 0 0,0 0 0,1 0 0,-1 0 0,1 0 0,0 1 0,1-1 0,-1-1 0,1 1 0,0 0 0,0 0-1,1 0 1,0-2 0,0 0 0,0 0 38,0-1 1,1 0-1,0 1 1,-1 1 0,1 2-1,-1-2 1,1-1-1,0 0 1,0-1 0,1 3-1,-1-1 1,1 0 0,0 1-1,1-1 1,0 0-1,0 0 1,0-1 0,0 0-1,2-1 1,-1 0 0,2 0-1,-1 0 1,1 0-1,0-1 1,1 2 0,0-1-1,1 0 1,0 0 0,0-1-1,0 1 1,0-2-1,1 0 1,1 0 0,0-2-1,0-2 1,1 1 0,1-2-1,1 0 1,0-1-1,2 1 1,0-1 0,1 0 10,0 1 0,1 1 0,0-1 0,2 0 0,1 0 0,1 0 0,1 0 1,1 0-1,0 1 0,1-1 0,0 0 0,-1 1 0,1 0 0,0 0 0,-1 1 1,1 1-1,-1 0 0,0 1 0,-1 3 0,0 0 0,0 1 0,0 2 1,-1 0-1,-1 1 0,0 2 0,-1 0 0,-1 1 0,0 2 0,-1 0 0,-1 1 1,2-25-1,0 2 0,-2 4 0,0 2 0,0 3 0,-2 2 0,-1 4 1,-1 0-24,-1 5 0,-1 0 0,-2 0 0,-2 1 0,-1 6 0,-1 1 0,-2 2 0,-2 0 0,-1 3 0,-1 1 0,-1 2 0,-1 1 0,-1 1 0,0 1 0,-1 2 0,-1 0 1,-2 2-1,-2 1 0,-23-31 0,-5 4 0,0 5-70,0 5 1,-5-3-1,4 4 1,-1 1-1,2 2 1,0 4-1,-3 1 1,-5 2-1,-3 2 1,-3 3 0,-2 1-1,-1 3 1,-2 4-1,-5 4 103,33 14 0,-2 1 0,-1 1 0,-1 2 1,-6 1-1,-1 0 0,-4 3 0,0 0 0,-6 1 1,0 0-1,-4 2 0,-1 0 0,-4 1 1,-1 0-1,-3 3 0,0 2 0,-5 0 0,0 3 1,24-3-1,1 1 0,-2 1 0,-1-1 1,-2 1-1,0 0 0,-2 1 0,0-1 0,0 1 1,-3 0-1,1 0 0,-1 0 0,0 0 0,0 1 1,1-1-42,-2 1 1,0 1-1,0-1 1,1 0-1,0 0 1,-1 0-1,-1-1 1,0 0-1,-1 0 1,1 0 0,-1 1-1,0-1 1,1 1-1,0 1 1,0-1-1,3-1 1,0 1-1,0-1 1,2 0 0,0 0-1,1 0 1,1 0-1,1-1 1,0 1-1,1-1 1,0 1-1,0-1 1,2 0-1,0 0 1,1 0 0,-24 4-1,1-1 1,7-1-1,1 0-86,6-1 1,3 1 0,4 1-1,3 0 1,6-3 0,2 1 0,4-1-1,2 0 98,-31 12 0,7-7 0,20 4 0,7-3 0,4 3 0</inkml:trace>
  <inkml:trace contextRef="#ctx0" brushRef="#br0">16905 14487 20785,'78'0'-32,"-36"0"0,3 0 0,4 0 0,3 0 0,3-1 0,2 2 0,3-1 0,0 1 0,1 2 1,1 0-1,0 3 0,-1 1 0,2 2 0,1 1 0,1 0 0,1 1 0,1-1 0,0 0 1,0-1-1,0-1 0,0 0 0,-1-1 0,2-2 0,0-1 0,1-1 0,-1-1 0,2-1 1,-1-1-1,0 0 0,-2-1 0,1-1 0,-1-2 266,-1-3 1,-1-1 0,-3-1 0,-1-2-1,-3-3 1,-1-2 0,-2 0 0,-1-1 0,-3-2-1,-2 0 1,-1-2 0,-1-1 0,-4-1 0,-1-1-1,-1-3 1,-2-2 0,-1-2 0,-3-2 0,-1-5-1,-2-2 1,-2-3 0,-3-2 0,-1-4 0,-3-2-1,0-3 1,-1-1 0,-1-3 0,-1-1-257,-1-1 1,0-3 0,1-8 0,-1-3 0,-2-4 0,-2-1 0,-5 24 0,-1-1 0,0 0 0,0-2 0,-1-1 0,0-1 0,1-1 0,-1-2 0,1 1 0,-1-3 0,1-1-1,-1-1 1,0-2 0,1-1 0,-1-1 0,0-1 0,0-1 0,0 0 0,0-1 0,1-1 0,-1 0 0,1 0 0,-1 0 0,0 1 0,1-2 0,-1 0 0,1 0 0,-1-1-1,0 0 1,-1-1 0,-1 18 0,0-1 0,0 0 0,0 0-27,0-3 0,-1 1 0,1-1 0,-1 0 1,1 3-1,-1 0 0,0 0 0,0 0 0,-1-1 1,-1 0-1,0 1 0,-1-1 0,1 1 1,0 1-1,-1 0 0,0-1 0,0-18 0,-1-1 1,1 1-1,-2-1 0,1 1 0,-1-1 1,0 3-1,-1 0 0,1 1 0,-2 1 0,1 1 1,-1 0-1,-1 3 0,0 1 0,-1-1 1,0 2-1,-1-1 0,0 1 0,0 0 0,-1 1 1,0 0-1,0-1 0,-1 1 0,1-1-17,0 0 0,0 1 0,0 0 1,1 3-1,0 1 0,0 0 0,0 0 1,0-1-1,0 1 0,1 2 1,-1 1-1,0 0 0,1-1 0,-1 1 1,2 0-1,-1 1 0,1-1 1,0 1-1,1 0 0,1-1 0,-1 2 1,2 0-1,-1 1 0,1 1 1,0 1-1,0 1 0,0 0 0,0-25 1,1 0-1,1 3 0,1 0 1,1 0-1,0 2 0,0 3 0,0 0 1,-1 5-1,-1 2 76,-1 5 1,-1 1-1,1 2 1,-2 2 0,0 5-1,-1 2 1,-1 3 0,-2 2-1,-11-35 1,-6 10 0,-8 8-1,-8 7 1,-8 5-1,-9 2 1,-8 2 0,27 22-1,-2 1 1,-3 3 0,-2 2-1,-6 1 1,-1 1-69,-7 2 0,-2 1 1,-10 1-1,-2 2 1,17 2-1,0-1 1,-1 1-1,-2 1 1,-1 0-1,-1 1 1,-2 0-1,-1 1 1,0 1-1,-2-1 1,-1 2-1,0 0 1,-2 0-1,-1 0 0,-1 1 1,-1 1-1,-2 0 1,1 0-1,-1 2 1,0 0-1,-1 1 1,2 1-1,-1 2 1,1 1-1,2 2 1,0 0-1,1 2 1,1 1-1,1 1 1,0 2 82,2 0 1,0 1 0,1 0 0,0 1-1,0 1 1,1-1 0,2 1 0,0 0 0,2 0-1,1 0 1,2 1 0,1 0 0,-22 9 0,3 2-1,5 0 1,0 1 0,3 0 0,1 1 0,2 0-1,2 2 1,3-1 0,2 1 0,6 1 0,2 2-1,2 2 1,3 1 0,1 4 0,3 2 0,-2 4-1,2 2 1,2 4 0,1 3-77,2 2 0,3 2 1,3 7-1,5 2 1,5 0-1,3 2 1,5-22-1,1 1 1,1 0-1,1 5 1,1 0-1,2 0 1,0 4-1,1 0 1,2 1-1,0 2 0,2 0 1,1 1-1,0 1 1,2 0-1,1 1 1,1 2-1,1 1 1,1 0-1,0 3 1,2 1-1,0 1 1,1 2-1,1 0 1,0 1-1,-3-19 1,0 1-1,1 0 0,-1 0 1,1-1-1,0 1 1,0 0-1,0 1 1,1-1-1,-1 0 1,1 1-1,-1-1-10,1 1 1,0 0 0,0 1 0,0-1 0,0 0 0,0 0 0,-1 0 0,1 1 0,-1 2 0,0 1 0,-1 0-1,1 0 1,-1-1 0,1 1 0,0 0 0,-1-1 0,1 1 0,0-1 0,-1 1 0,1-1 0,-1-1 0,1 0 0,-1-1-1,0 1 1,0-1 0,0 1 0,0-1 0,-1 0 0,1 1 0,-1 0 0,1-1 0,-1 1 0,1 2 0,0 0 0,0 0-1,0-1 1,0 1 0,0 0 0,0 0 0,1-1 0,0 0 0,0 0 0,0-1 0,0 1 0,0-3 0,1 0 0,-1-1-1,1 1 50,0-1 1,-1 0-1,1 0 1,0 0 0,1-2-1,1 1 1,0-1 0,-1 0-1,0 2 1,0 0-1,0 1 1,0-2 0,1 0-1,-1 0 1,1-1 0,1 0-1,4 18 1,0 0 0,1-2-1,0-2 1,0-2-1,0 0 1,0-2 0,1-1-1,0-1 1,-1-1 0,0 0-1,1 0 1,0-2 0,1 1-1,0-1 1,0-2-1,2 1 1,-1-2 0,2-2-1,-1-1 1,2-1 0,-1-2-1,0-2 1,1 0 0,-1-2-1,0-1 1,0 0-1,0-2 1,0 0 0,0 0-267,10 21 1,-1 0 0,-2-2 0,-2-2 0,-5-4 0,-1 0 0,-3-3 0,-1 0 0,-1-2 0,-2 0 0,-1-2 0,-2 0 275,-1 0 0,-1-1 0,0-4 0,-1 0 0,-3 2 0,-1 0 0,1 2 0,-1 0 0,-2 1 0</inkml:trace>
  <inkml:trace contextRef="#ctx0" brushRef="#br0">23403 4478 23219,'-8'-77'-349,"2"36"0,1 0 0,2-2 0,3 2 0,3-32 0,8 15 0,5 14 0,-2 10 0,-5 14 1,-2 15-1,-6 21 0,-5 17 0,-12 18 0,-11 13 0,8-23 0,-2 2 0,-2 7 0,-3 1 387,-2 7 1,0 1 0,-4 7 0,0 2 0,3 2 0,2-1 0,1-1 0,3 0 0,2-2 0,2-1 0,4-5 0,3-1 0,3-5 0,2-2 0,4-8 0,3-3 0,10 21 0,12-28 0,8-19 0,3-17 0,5-12 0,8-16 140,9-13 0,-18 12 1,0-3-1,3-6 0,1-2 1,5-5-1,1-2 0,5-5 1,0-1-1,-14 16 1,0 0-1,0 0 0,2-2 1,1 0-1,0 0 0,1-1 1,1-1-1,0 1 1,0 0-1,2 0 0,-1 0 1,2 1-1,-1 1 0,2 1 1,0 1-1,0 1 1,1 1-1,-1 3 0,0 2 1,0 1-746,19-12 1,0 5-1,-5 4 1,-3 6 414,-14 9 1,-3 2 0,29-7 0,-21 2 0</inkml:trace>
  <inkml:trace contextRef="#ctx0" brushRef="#br0">23076 6753 12892,'3'-50'-17,"0"0"0,3 2 0,1 0 1,2 4-1,1 1 0,7-26 1,-3 23-1,-4 24 0,-5 20 0,-4 12 1,-2 5-1,-4 6 0,-5 7 1,-4 12-1,-6 10 0,-9 14 44,11-29 0,0 2 1,0 2-1,-1 1 0,1 3 1,-1 1-1,-1 0 0,0 0 1,0 2-1,1 0 0,-1 1 1,0-1-1,2 1 0,1-1 1,2-1-1,2-1 1,3-4-1,3-1 0,0 27 1,12-14-1,12-14 0,16-12 1,20-15 7,15-15 0,-25-7 0,4-6 0,9-8 0,3-5 0,-13 6 0,2-1 0,2-2 0,5-4 0,1-2 0,2-1 1,4-4-1,2-1 0,1-1 0,-14 8 0,0-1 0,0 0 0,1 0 0,3-2 0,-1 0 0,1 0 0,1-1 1,1 0-1,0-1 0,0 0 0,1 1 0,1-2 0,0 1 0,0-1 0,-1 0 0,0 1 0,0 0 0,-1 0 1,-1 0-1,-2 2 0,0 0 0,-2 0 0,0 1 0,11-7 0,-2 1 0,-2 1 0,-6 5 0,-2 2 0,-1 2 18,13-8 1,-2 3-1,-9 5 1,-3 1-1,-10 8 1,0 0-1</inkml:trace>
  <inkml:trace contextRef="#ctx0" brushRef="#br0">23588 8089 12777,'0'-63'90,"4"0"1,3-2 0,-1 14-1,-1 23 1,-7 30 0,-9 26 0,-13 26-1,7-19 1,-3 2 0,-5 8 0,-1 0-1,-3 5 1,-2 2 0,-2 2 0,-2 2-1,-2 3 1,0 1 0,-2 2-1,0 2-68,2 2 1,0-1 0,0-2 0,1-1 0,7-5 0,2-2 0,2-5 0,2-2-1,5-7 1,1-2 0,-2 22 0,13-22 0,11-18 0,11-14 0,12-8 0,13-9 0,13-13 18,11-17 0,-21 14 0,3-3 0,11-10 0,1-4 0,-15 12 0,0-1 0,1-2 0,5-2 0,1-2 0,1-1 0,4-3 0,1-1 0,1 0 0,4-2 0,0-1 0,2 1 0,0 0 0,1 0 0,0 1 1,0 0-1,0 1 0,-1 0 0,-1 2 0,0 1 0,-1 1 0,-2 2 0,-2 1 0,0 2 0,-6 3 0,-1 2 0,-1 2 0,14-7 0,-3 3 0,-12 8 0,-2 3-1782,-8 6 1,-2 0 1446,28-13 0,-15 5 0,-1-6 0</inkml:trace>
  <inkml:trace contextRef="#ctx0" brushRef="#br0">23275 10236 9847,'0'-71'44,"6"0"1,5 3 0,5 8 0,3 14 0,-3 19 0,-5 22 0,-8 26 0,-6 21 0,-8 20 0,-7 11 0,7-33 0,-1 0 0,-2 3 0,1 0-1,-1 1 1,1 2 0,0 1 0,1 0 0,0 4 0,0 0 31,-1 3 0,1 1 1,-1-1-1,1 2 0,-1 5 1,2 0-1,1-2 1,2 0-1,2-4 0,1-1 1,3-5-1,1-1 0,4 29 1,8-19-1,8-21 1,10-18-1,9-16 0,11-14-81,12-18 1,-24 4 0,1-7 0,8-9 0,2-6 0,6-8 0,1-4 0,-14 14 0,1-2 0,2-1 0,5-6 0,2-2 0,0 0 0,-9 11 0,0-1 0,1 0 0,1 0 0,2-3 0,1 1 0,0-1 0,1 0 0,0 0 0,1 0 0,-1 0 0,1 0 0,1 0 0,0 0 0,1 0 0,-1 1 0,-1 0 0,1 1 0,-1 1 0,0 0 0,-1 3 0,-1 0 0,0 1 0,-1 1 0,11-7 0,-1 3 0,-1 2 0,-8 8 0,0 2 0,-2 3-569,10-2 0,-4 6 366,18-2 0,-34 21 0,-14 7 0</inkml:trace>
  <inkml:trace contextRef="#ctx0" brushRef="#br0">23246 12056 11822,'-14'0'49,"5"0"0,1 1 1,2 7-1,2 11 0,3 16 1,1 15-1,0 18 0,0-28 1,0 2-1,0 4 0,0 2 1,0-1-1,0 0 1,0-2-1,0-3 0,0 28 1,3-21-1,8-19-68,13-15 1,17-16 0,19-21 0,-23 2 0,2-4 0,7-10 0,2-4 0,8-8 0,2-5 0,-14 11 0,1-2 0,0-1 0,6-5 0,0-1 0,1-1 0,3-4 0,2-2-1,0 0 1,-13 12 0,1 0 0,0 0 0,1-1 0,1-2 0,1 0 0,1-1 0,0 0 0,2-2 0,1 0 0,0-2 0,1 1 68,2-4 1,1 0-1,1 0 1,-1-1-1,-8 9 1,0-1-1,1 1 1,-1-1-1,1 1 1,1-1-1,-1 0 1,1 0-1,1 0 1,-1 1-1,-1 2 1,0 0-1,0 1 1,1 0-1,-1 1 1,12-9-1,1 0 1,0 1-1,0 2 1,-2 3-1,1 0 1,0 1-1,0 2 1,-2 2-1,1 1 1,0 1-1,-1 1 1,-2 4-1,-1 1 1,0 1-1,0 2-659,13-6 1,-1 2-1,-1 1 1,-6 2-1,0 0 1,-2 3-1,-5 6 1,1 1-1,-1-1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12825 3938 9364,'-33'-36'-55,"1"1"1,-2 1 0,0 2 0,3-1 0,1 1 0,0 0 0,1 1 0,1 0 0,1 2 0,-22-28 0,5 5 0,7 3 0,7 1 0,5 1 0,3 1 0,3 2 0,5 3 0,4 3 0,4 6 0,3 5 0,1 5 0,2 2-82,0 2 1,2 9 0,2 4 0,6 4 0,3 1 0,1 1 0,0 4 0,0 6 280,0 6 1,1 7-1,-3 9 1,-1 5-1,-1 5 1,1 4-1,0 5 1,0 5 0,-2 5-1,1 4 1,-1 4-1,-1 1 1,0 3-104,-3-34 1,-2 0 0,-1 7 0,-1 1 0,2 8 0,-1 2 0,-1 3 0,0 1 0,-2 5 0,0 0 0,-1 6 0,-2 1 0,0-20 0,0 0 0,-1 1 0,-1 2 0,0 1-1,-1 1 1,0 1 0,0 0 0,1 0 0,-1-1 0,0 0 0,0 0 0,1-1 0,0 1 0,1-1 0,-1 0 0,1 0 0,0 0 2,0 0 1,0 0 0,1 1 0,-1 2 0,0 0 0,0 0 0,1-1-1,0-1 1,0-1 0,0 0 0,0 0 0,1 0 0,0 0 0,0 0-1,1 0 1,0 0 0,-1 1 0,2-1 0,-1 2 0,0 0 0,1 0-1,-1 2 1,1-1 0,-1 1 0,0 1 0,0-1 0,0 1 0,0 0-1,0-1 1,-1 1 0,1 0 0,-1-1 0,1 1 0,-1 0 0,1 1 0,0 0-37,0 2 0,0 0 1,0 1-1,-2 2 1,0 0-1,1 0 1,0 1-1,0 0 0,1 0 1,-1-2-1,0-1 1,1 0-1,0 0 1,1-1-1,-1 0 0,1 0 1,1-1-1,0 0 1,0 1-1,0 0 1,0 0-1,0-2 0,0 0 1,0 0-1,0-1 1,0 0-1,0-1 1,0-2-1,0 0 1,1-1-1,1-1 0,-1 1 1,1-1-1,0 0 1,1 0-1,0 0 1,0 0-1,0 1 0,0-1-10,1 1 0,-1 0 0,0 0 0,0-2 0,0 0 0,0 0 0,2 0 0,0 1 0,0-1 0,-1-1 0,1 0 1,0-1-1,0 1 0,-1 0 0,1 0 0,0 1 0,-1-1 0,1 1 0,0 1 0,0 0 0,-1 0 0,1 1 0,-1 0 1,0 0-1,0 0 0,0 0 0,-1 0 0,0 1 0,0 0 0,-1 0 0,0 1 0,1-1 0,-2 1 0,1 1 0,-1 1 1,0 0-19,-1 0 1,1 1 0,-1 0 0,0-3-1,0 0 1,0 0 0,0 0 0,-1 0-1,1 0 1,-1-1 0,0 0 0,-1-1-1,1-1 1,-1-1 0,1 0 0,-1 0 0,1-1-1,0 0 1,0 25 0,1-1 0,0-3-1,1-1 1,1-5 0,1-3 0,1-3-1,2-2 1,0-3 0,0-1 0,1-1-1,1-1 1,-2-2 0,0-1 55,-1-4 0,0 0 0,1-4 0,0-2 0,4 25 0,2-4 0,3-7 0,-3-5 1,-1-6-1,-1-4 0,2-6 0,4-3 0,3-6 0,-1-4-44,-3-4 1,0-1 0,-1-6 0,0-4 0,0-2 0,0-3 0,2 1 0,2-3 0,1-4-1,0-4 1,1-2 0,4-3-28,3-2 1,1-1 0,0 0-1,3 0 1,2-2 0,5-2-1,4-1 1,4 2 0,3 1-1,3 0 1,5-1 0,3-2 38,0 2 0,6 1 1,7 2-1,-31 6 0,1 0 1,4-1-1,1 1 0,2-2 1,0 1-1,-1-1 0,0 1 1,1-1-1,1 1 1,1-1-1,2-1 0,4 0 1,1 0-1,1-1 0,1 0 1,2 1-1,-1-1 6,-2 0 0,0 0 0,2 2 1,1 1-1,0-2 0,2 0 0,2 0 1,2 0-1,-1 1 0,1-1 1,-1 0-1,0 0 0,-2 1 0,1 0 1,0-1-1,2 1 0,-1 1 1,1-1-1,1 1 0,1-1 0,-1 1 1,0-1-1,1 1 0,0 1-5,-1 0 0,-1 0 1,0 1-1,0 1 1,-3 1-1,0-1 1,4 2-1,-1 0 1,3 0-1,-1 1 1,-1-1-1,0 1 1,-2-1-1,-1 0 0,-3 1 1,1 0-1,0 0 1,0 0-1,-1 0 1,1 1-1,-1 0 1,-1-1-1,-3 1 1,0 0-28,-3 0 0,-1 0 1,0-1-1,-1 0 1,0 0-1,1 1 1,-3 1-1,-1-1 1,-3 1-1,-1 1 1,-3-1-1,0 2 1,-4-1-1,0 0 0,39 0 1,-4-2-1,-1-1 1,-9-2-1,-6 2 17,-10 1 1,-10 2-1,-8 0 1,-6 0-1,-3 0 1,-3-1-1,-3-2 1,-1-2 0,-3 0 106,-4-1 0,-2-2 1,-7-8-1,0-4 1,0-9-1,-2-7 1,-1-7-1,-3-4 1,-2-7-1,-3-8 1,-4-7-1,-2-7-84,8 37 0,-1-1 0,0-3 0,1-1 0,2-3 0,0 0 0,0-3 0,0 0 0,0-1 0,1-1 0,0 0 0,1-2 0,1 1 0,0-1 0,0-1 0,0-1 0,1 0 0,0-1 0,-1-3 0,0 0 0,1-4 0,0 0 0,-1-3 0,0 0-31,0-1 1,0 0 0,2-3 0,-1-1 0,-1 1-1,0-1 1,0-4 0,0-1 0,1-3 0,0 0 0,0 26-1,1 1 1,-1-1 0,1 0 0,0 0 0,0-1-1,-1 0 1,0-1 0,1 0 0,0-2 0,0-1 0,0 0-1,-1-1 1,0 0 0,1-1 0,-1-1 0,1 1-1,-1-1 1,0 1 0,-1 0 0,1 0-37,1 0 0,-1 0 0,0-1 0,-1 1 0,0 0 1,0-1-1,1-2 0,0 0 0,1 1 0,-1-2 1,0 0-1,1 0 0,0 0 0,1-1 0,-1 1 1,1 1-1,0 1 0,0-1 0,0 1 0,0-1 1,0 0-1,-1 0 0,1 1 0,-1-1 0,1-2 1,0 1-1,0-1 0,0-1 0,1 1 0,-1-1 1,1 1-1,0-1 0,0 0 0,0 1 0,0 0 1,0 0 34,0 1 1,0-1 0,0 0 0,0 0 0,0 0 0,0 1 0,1-2 0,-1 0 0,1 0 0,0 0 0,0 0 0,0 0 0,1 1 0,-1-1 0,1 1 0,0 2 0,-1-1 0,1 2 0,-1 0 0,1 0 0,-1 1 0,1 0 0,1 0 0,-1 1 0,0-1-1,0-1 1,0 1 0,0 1 0,1-1 0,-2 1 0,1 0 0,-1 0 0,0 1 0,-1 2 0,1 1 0,-1 0 0,0 1 0,0 1 0,0 0-15,0-25 1,0 0 0,-1 1 0,-1 0 0,-1 2-1,-2 1 1,-1 2 0,-2 1 0,0 4 0,-2 1 0,1 3-1,-2 0 1,0 3 0,-2 0 0,0 0 0,-1 0 0,1 1-1,0 1 1,0 0 0,0 1 0,1 3 0,1 0 0,-1 1-1,0 1 1,1 1 0,0 0 27,1 0 1,1 0 0,-1-1-1,-1 1 1,1 3 0,0 2-1,0 3 1,-1 0 0,1 3-1,0 0 1,0 2 0,1 0 0,-1-1-1,1 1 1,-10-37 0,1 4-1,3 8 1,0 5 0,1 5 84,0 3 1,0 5 0,-2 9 0,-1 4 0,-4 6 0,0 4 0,-1 4 0,0 1 0,-3 0 0,-3 3 0,-6 3 0,-4 6-8,-3 0 0,-8-2 0,-3 4 0,-3 2 0,-2 1 0,-1 4 0,-6 3 0,-7 6 0,31-4 0,-2 1 0,-4 2 0,-1 1 1,-5 0-1,0 2 0,-4 0 0,0 2-57,-3 0 1,-1 2-1,-5 2 1,-3 0 0,-3-2-1,-1 0 1,-2 1 0,-1 1-1,23-6 1,0 0 0,0 0-1,-2 1 1,-1-1 0,-1 1-1,-2 1 1,-1 0 0,0-1-1,-3 2 1,1-1 0,-1 0-1,-2 1 1,0-1 0,1 0-1,-2 0 1,1-1 0,0 0-1,-2-1 1,1 0 0,-2 0-1,-1 0 1,-1 1 0,-1-1-1,-2 0 1,0 1 0,-2 0-28,0 0 0,-2 0 0,0 0 0,-2 1 0,-1-1 0,1 0 0,3 0 0,0 1 0,-1-1 0,-1 0 0,-1 0 0,-1 0 0,19-3 0,0 0 0,-1-1 0,1 1 0,-2 0 0,1-1 0,-1 1 0,0 0 0,1-1 0,-1 1 0,0 0 0,1-1 0,-19 4 0,1 1 0,1-1 0,0 0 0,1 1 0,0 0 0,1 0 0,1 0 0,0 1 0,-2 0 0,1 1 0,0 1 0,1-1 0,0 1 0,0 0 0,2 1 0,-1 1 0,2 0-169,2-1 1,2 0-1,0 1 1,4 1-1,0 1 1,1 0 0,3 0-1,1 0 1,0 0-1,0 1 1,1 0 0,1 1-1,2-1 1,2 0-1,0 0 1,-20 11 0,2-1-1,8-3 1,1 0 173,5-3 0,2-1 0,5-1 0,1-2 0,3-4 0,2 0 0,0-2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3839 5829 8251,'-14'0'255,"0"0"0,4 0-36,1 0 1,4 0 0,-4 0 0,-2 0 0,-2 1 0,-1 4 0,-1 5 0,1 2 0,0 2 0,0 2 0,1 2 0,2 4 0,3 5 0,0 6 0,2 5 0,0 4 0,4 6 0,7 2 0,9 2-203,8 2 1,7-7-1,5-4 1,7-10 0,7-7-1,4-9 1,3-6 0,2-8-1,-2-9 1,-1-12 0,-5-10-1,-6-8 1,-8-7 0,-9-4-112,-7-4 0,-6 5 0,-15-1 0,-2 1 0,-9 2 0,-9 0 0,-13 4 0,-9 4 0,-10 6 0,-6 4 0,-5 9 0,1 6-132,2 6 1,4 5 0,2 7 0,6 7-1,7 8 1,11 5 0,12 1 225,10 1 0,7-1 0,3 1 0</inkml:trace>
  <inkml:trace contextRef="#ctx0" brushRef="#br0">5304 7677 8093,'-22'0'229,"3"0"1,-2 0-1,2 0 1,2 1 0,1 3-1,2 2 1,-1 2 0,3 3-1,1 3 1,3 3-1,2 4 1,2 3 0,3 6-1,2 6 1,6 5-112,7 2 1,8-1 0,11 3 0,5-1 0,5-1-1,4-9 1,4-8 0,2-12 0,3-8 0,4-8 0,1-7-1,3-13 1,-6-11-165,-4-10 0,-12-9 0,-12 0 0,-9-3 0,-13-1 1,-11 4-1,-13 5 0,-13 1 0,-13 2 0,-13 1 0,-12 7 1,31 19-1,-2 2 0,-1 1 0,-1 1 35,1 1 1,-1 1 0,-1 0 0,1 3 0,-31-2-1,8 5 1,9 4 0,13 1 0,16-2 10,19-2 0,20-11 0,22-7 0</inkml:trace>
  <inkml:trace contextRef="#ctx0" brushRef="#br0">5659 6284 8092,'-22'-8'241,"-5"-5"1,5 4-1,-2-6 1,2-2-1,2-3 1,2-3 0,4-2-1,5 0 1,4 0-1,3 1 1,4-1-1,4-2-68,8-2 1,7 6-1,9-1 1,5 0-1,6 2 1,3 5-1,-1 6 1,-4 6-1,-1 3 1,-2 2-1,-2 4 1,-6 3-1,-4 9 1,-7 5-1,-6 4-252,-6 2 1,-4 0 0,-2-2 0,-4-1 0,-6-1 0,-6 1 0,-9-2 0,-4-1 0,-4-4 0,-3-1 0,-2-3 0,-2-4-1,-2-4 305,0-4 1,6-13-1,2-7 1,3-8 0,7-6-1,4-7 1,9-4 0,7-3-1,10 2 1,11 6-1,10 6-364,11 3 0,5 4 0,4 8 0,3 8 0,0 8 0,0 9 0,-3 9 0,-5 9 0,-6 8 0,-8 5 0,-7 5 0,-7 2 0,-7 1 172,-4-2 1,-2-7-1,-2-4 1,-4-3-1,-8-3 1,-9-4 0,-3-4-1,-3-4 1,1-6-1,-1-4 1,1-5 0,-1-6 30,1-9 0,1-5 0,3-10 0,5-3 0,2-7 0,1-4 0,0-3 0,5 1 0,4 1 0,5 4 0,5 3 0,7 7-290,2 6 0,9 10 0,4 11 0,5 2 0,3 4 0,-1 4 0,-2 8 1,-3 8-1,-4 5 0,-5 3 0,-6 2 0,-4 1 204,-1-1 1,-3-2 0,-5-2 0,-4 0-1,-6 1 1,-5-2 0,-4-4 0,-2-5 0,-4-7-1,-1-6 1,-1-4 0,0-1 218,-1 0 1,7-8 0,3-6-1,5-8 1,3-7 0,3-4-1,2-3 1,4 0 0,5 2-1,7 6 1,4 3 0,3 4-311,2 5 0,8 5 0,0 11 0,3 2 0,-2 3 0,-2 6 0,-3 6 0,-2 7 0,-5 3 0,-7 3 1,-3 1-1,-2 2 0,-3-1 192,-1-2 1,-6-8 0,-4-3 0,-4-3-1,-5-3 1,-5-4 0,-2-4 0,-4-4 0,-2-4-1,-1-5 1,1-7 0,2-8-67,2-7 0,6-3 1,4-8-1,7 0 1,7-3-1,4 1 1,4 4-1,7 6 0,8 4 1,8 5-1,6 7 1,2 6-3196,0 6 0,-4 12 3181,-7 7 0,3 6 0,-5 9 0</inkml:trace>
  <inkml:trace contextRef="#ctx0" brushRef="#br0">3868 7677 8404,'-15'-6'272,"1"-1"1,-2-4 0,1 0 0,-1-3 0,3-3 0,2-2 0,3 0-1,2-2 1,1 1 0,0-1 0,2 4 0,3-1 0,5 1 0,6-2-214,6 2 0,4 5 0,4 5 0,-1 0 0,1 4 0,2 3 0,2 5 0,-3 6 0,-2 5 0,-5 4 0,-5 2 0,-3 4 0,-3 0 0,-1 3 53,-4-1 1,-8 1 0,-5-1 0,-2 1 0,-4-2 0,-3-2 0,-5-3 0,-2-3 0,-4-5 0,-2-4 0,-1-4 0,1-5 69,2-4 1,3-6-1,2-12 1,3-6-1,3-6 1,6-3-1,7-4 1,6-1-1,5-1 1,6-1-1,6 2 1,7 5-399,3 7 0,7 7 0,4 9 0,2 4 1,-1 4-1,-2 7 0,-4 7 0,-6 10 1,-7 8-1,-4 6 0,-3 5 0,-4 3 1,-4 2 220,-4 0 0,-4-6 1,-5 0-1,-7-2 1,-6-4-1,-4-2 1,-2-6-1,-1-5 0,-2-6 1,-2-4-1,-1-1 1,1-6 215,2-4 1,6-11-1,2-10 1,2-4-1,4-4 1,5-3 0,6-1-1,4-4 1,2-1-1,6 0 1,5 3 0,7 7-493,3 6 1,7 4 0,5 8-1,1 4 1,0 6 0,-3 6-1,-2 8 1,-2 6 0,-1 7-1,-3 4 1,-7 4 0,-6 1 225,-6-1 1,-4-1 0,-1-1 0,-1 0 0,-6-4 0,-5-3 0,-7-2 0,-5-1 0,-4-4 0,-6-3 0,0-5 0,-1-2 2120,3-3-2109,2-8 1,-1-2-1,2-9 1,7-5-1,6-6 1,7-6 0,4-3-1,4-4 1,4-1-1,6-1 1,12 1-1,9 3 1,9 5 0,6 4-1,2 7 1,-1 8-1,-2 7 1,-3 7-1,-3 7 1,-5 7 0,-6 10-1,-6 7 1,-9 6-72,-4-1 1,-3 5-1,-7-5 1,-3 1 0,-4-6-1,-5-4 1,-4-5-1,-4-1 1,-3-5 0,-5-5-1,-2-7 1,-1-2-1,-2-2 386,-1 0 1,0-8 0,-2-6 0,5-8 0,4-7 0,6-2 0,4-4 0,4 0 0,6 0 0,4 4 0,5 2 0,5 6-427,4 4 1,10 5-1,7 4 1,5 5-1,6 5 1,0 5 0,1 6-1,0 5 1,0 4-1,-3 3 1,-3 2 0,-7 2 75,-3 1 1,-3 1 0,-6-1 0,-4-1 0,-4-2 0,-7-3 0,-6-1 0,-7-4 0,-6-1 0,-6-2 0,-4-1 0,-6-4 268,1-4 1,-4-5-1,7-5 1,2-4-1,1-7 1,3-6-1,5-8 1,7-3-1,9-4 1,8 1-1,7-3 1,12-3-1,7 1-410,5 4 0,7 8 0,-2 10 0,3 5 0,1 4 0,-1 6 0,-4 4 0,-9 6 0,-7 8 0,-5 8 0,-2 5 0,-2 2 170,-2-1 0,-4-1 1,-7-2-1,-4-1 0,-5 1 1,-2 0-1,-4 1 0,-3-4 1,-5-2-1,-3-2 1,-3-4-1,-1-5 224,-2-4 0,-5-3 1,5-2-1,1-2 0,2-3 1,3-6-1,3-4 1,7-6-1,6 0 0,6 1 1,5 3-1,5 1-313,4 2 0,10-1 0,5 3 0,5 2 0,2 5 0,4 4 0,0 1 0,-1 1 0,-2 4 0,-2 5 0,-3 2 0,-3 4 27,-5 3 0,-5-2 0,-5 6 1,-4-1-1,-3 0 0,-4 2 1,-3-1-1,-6-1 0,-6-1 1,-7-4-1,-3-3 0,-3-4 372,-3-5 0,3-4 0,-3-1 0,3-3 0,1-5 0,3-8 0,3-4 0,9-5 0,8-4 0,4-2 0,4-4 0,4 0-441,8 0 0,7 4 1,9 5-1,2 6 1,1 3-1,-2 5 0,-1 5 1,-1 3-1,-2 6 1,-4 6-1,-4 8 0,-3 3 134,-2 1 1,-6 5 0,-3-2 0,-3 0-1,-2-1 1,-2 0 0,-1-1 0,-5 0-1,-3-4 1,-5-1 0,-1-4 0,-4-2 1547,-3-5-1529,4-4 0,-5-1 1,4 0-1,1-1 0,-3-6 1,5-5-1,0-7 0,7-3 1,3-4-1,5-1 1,3-1-1,5 0 0,6 1 1,5 3-1,4 5 0,2 3 1,2 4-1,0 2 1,-2 7-1,0 6 0,-2 7 1,1 4-1,-4 5-76,-1 4 0,-8 4 0,-3 2 0,-4 1 0,-1 0 0,-1 0 0,-4-5 0,-4-3 0,-4-4 1,-1-3-1,-1-2 0,0-4 253,-4-4 0,1-5 1,-4-5-1,2-6 1,2-6-1,3-7 1,2-2-1,3-4 1,6-2-1,2-1 1,2 1-1,2 2 1,2 2-343,6-1 1,3 9 0,2 4-1,3 6 1,1 4 0,-2 3 0,-1 3-1,-4 5 1,0 6 0,-5 5-1,0 4 1,-4 2 216,-2 3 1,-1-2 0,0-1 0,-1 0-1,-4-2 1,-4 1 0,-4-4 0,-1-2 0,0-4-1,-2-4 1,-2 0 0,-1-4 29,2-1 0,-3-9 1,2-2-1,4-4 0,5-3 1,2-1-1,4-2 0,1 2 1,2 1-66,0 2 0,7-7 0,1-1 0</inkml:trace>
  <inkml:trace contextRef="#ctx0" brushRef="#br0">6000 5274 8510,'-14'7'45,"0"-4"1,0 5 0,-2 0 0,-2-1-1,-4 6 1,-4 3 0,-11 6 0,-9 5 0,-12 9-1,23-14 1,-1 0 0,-6 5 0,-1 2-1,-6 2 1,0 1 0,-5 4 0,-1 2 0,-4 2-1,-1 1 1,-3 3 0,-2 0 0,20-14 0,0 1-1,-1 0 1,-1 1 0,-1 2 0,0-1-1,-2 2 1,0 0 0,-1 1 0,-1 2 0,-1 1-1,0-1-16,0 2 0,-2 0 1,1 0-1,-2 2 0,0-1 1,-1 1-1,-3 3 0,0 0 1,0 1-1,-2 1 0,-1 0 1,1 1-1,0 1 0,0 0 1,0 0-1,1-1 0,1-1 1,1 0-1,1 0 0,0-1 1,2 0-1,1-1 0,0-1 1,2 0-1,1 0 0,1 0 1,1-1-1,2-2 0,2-1 1,1-1-1,2-2 0,1-1 1,0-1-1,-14 10 0,2-2 1,4-4-1,2-2-400,4-3 1,2-2 0,8-3 0,2-1 0,-19 18-1,10-8 1,11-10 370,10-7 0,14-5 0,13-2 0</inkml:trace>
  <inkml:trace contextRef="#ctx0" brushRef="#br0">7308 5886 8500,'0'-8'253,"0"-5"1,0 4 0,-1-2 0,-4 3-1,-4 8-206,-4 8 0,-8 10 1,-4 6-1,-8 5 0,-13 5 1,-14 11-1,22-19 0,-1 3 1,-7 4-1,-2 2 1,-6 4-1,-2 2 0,-7 6 1,-2 1-1,17-13 0,-1 1 1,-1 1-1,-4 2 0,-2 0 1,0 1-1,-3 2 1,-2 1-1,-1 0 0,-2 3 1,-2 0-1,-1 1-75,14-10 1,0 1-1,0 0 1,0-1-1,3-1 1,1-1 0,-1 0-1,0 1 1,-2 2-1,-1 0 1,1 1-1,-1-1 1,2 1 0,-1-1-1,1 1 1,0 0-1,-1 1 1,1 0 0,0 0-1,-1 0 1,0 1-1,-1 0 1,1 0-1,-1 0 1,1 0 0,0 0-1,1 0 1,-1 0-1,2 0 1,-1-1 0,1 0-1,1 0 1,1-1-1,1-1 1,0 1-1,1-1 1,-14 11 0,0-1-1,1 0 1,2-2-1,1-1 1,0 0-1,3-2 1,0 1 0,1-2-1,3-1 1,2-1-1,-1-1 51,5-2 1,-1 0 0,2-2 0,-17 15-1,1-2 1,5-7 0,2-1 0,2-2-1,1 0 1,6-2 0,1 0 0,4-1-1,1-2 1,5-2 0,0-2 0,-21 20-1,10-11 1,8-8-473,11-8 1,23-12 0,12-10 0,12-8 448,11-5 0,11-14 0,4-3 0</inkml:trace>
  <inkml:trace contextRef="#ctx0" brushRef="#br0">5730 5104 8318,'-14'0'94,"0"0"1,0 0-1,-1 0 1,4 0 0,8 0-1,13 0 1,10 0 0,9 0-1,4-2 1,5-3 0,3-3-1,1-1 1,1 1 0,0 2-114,-1 3 1,-1-4 0,-3 3-1,-3 2 1,-3 5 0,-4 7 0,-7 4-1,-9 5 1,-7 6 0,-5 8-1,-6 8 1,-10 7 0,-11 4-52,-9 6 0,-7 5 0,20-27 1,-1 1-1,-1 1 0,-1 0 0,0 1 1,0 1-1,1-1 0,-1-1 1,2-1-1,-1-1 0,-19 29 0,6-5 1,11-10-1,15-9 70,15-14 0,18-14 0,15-7 0</inkml:trace>
  <inkml:trace contextRef="#ctx0" brushRef="#br0">6811 5971 9672,'-7'-2'67,"7"-1"1,10-3-1,9-4 1,11-4 0,11-5-1,9-5 1,7-4-1,5-5 1,6-5 0,-31 17-1,0-1 1,2-1-1,0 1 1,-1-1 0,-1 1-1,31-16 1,-8 10-130,-9 7 0,-12 12 1,-9 7-1,-9 12 1,-12 15-1,-7 16 1,-7 16-1,-6 13 1,3-31-1,-1 1 1,-3 2-1,-1 1 1,-3 2-1,0 0 1,-3 2-1,-2 1 1,0 1-1,-2 1 0,-1 3 1,-1 0 9,0 4 1,0 0-1,0-6 1,-1 0-1,0 2 1,0-1 0,2-2-1,1-1 1,0-1-1,1 1 1,0-1 0,0 0-1,0-3 1,0 0-1,0-3 1,1-2 0,-13 26-1,8-12 1,12-14-1,9-9 52,8-9 0,12-11 0,7-4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2716 3327 8403,'-6'-15'-453,"3"6"614,-7-1 0,5 3 1,-4-1-1,-1 9 0,2 13 1,4 13-1,2 11 0,2 8 1,0 8-1,2 7 0,1 10 1,3 8-1,-2-35 0,2-1 1,0 2-1,2 0-74,0 1 0,1-2 0,3 1 1,2-3-1,9 26 0,4-8 0,2-12 1,-3-15-1,0-13 0,-3-12 0,3-13 1,-1-12-1,0-13 0,-1-9 0,0-12-182,-2-7 0,3-7 0,-6-6 0,-2 0 0,-2 1 0,-6 4 0,-4 6 0,-4 6 1,-1 8-1,0 7 0,0 7 0,0 10-3155,0 13 3250,0 9 0,-6 26 0,-2 4 0</inkml:trace>
  <inkml:trace contextRef="#ctx0" brushRef="#br0">3299 3668 9372,'2'-8'182,"2"3"0,4 5 0,2 7 1,-1 7-1,2 8 0,2 6 1,1 5-1,-1 7 0,-2 4 1,-3 5-125,-2 2 1,-1-6 0,-4 1 0,2-6 0,2-7 0,-2-9 0,0-15 0,2-21 0,5-20 0,2-15-53,3-7 1,-1-5 0,0-1-1,0 0 1,0 5 0,1 8-1,-3 9 1,-1 9 0,-3 9 0,0 6-1,-2 6 1,2 8-44,0 8 0,-5 12 1,4 9-1,-3 7 0,1 5 1,-2 2-1,-1-1 0,-2 1 1,0 0-1,0-2 0,0-5 1,0-8-1,0-7 0,2-7-1997,2-4 0,-2-6 2034,3-8 0,2-11 0,1-7 0</inkml:trace>
  <inkml:trace contextRef="#ctx0" brushRef="#br0">3697 3355 8468,'8'-14'-136,"0"4"0,-5 1 0,3-1 0,2 1 0,3 1 0,2 2 0,3 3 0,1 1 1,2 2-1,-2 0 136,-1 0 0,-2 6 0,1 2 0</inkml:trace>
  <inkml:trace contextRef="#ctx0" brushRef="#br0">3825 3455 8468,'-6'20'88,"-4"4"0,4 3 0,1 1 0,4 2 1,1 3-1,0 5 0,0 3 0,0 2 1,1 0-1,2 1 0,4 2 0,-1 1-320,0-1 1,4-8 0,-6-7-1,1-5 1,0-7 0,1-5 231,2-5 0,-5-2 0,4-7 0</inkml:trace>
  <inkml:trace contextRef="#ctx0" brushRef="#br0">3996 3497 8458,'0'-8'363,"0"0"0,0 13 0,1 13 0,2 10 0,4 10 1,-1 5-1,2 4 0,-2 3 0,2 3-435,0-1 0,1-6 0,7-1 1,2-7-1,2-11 0,1-11 1,1-10-1,0-7 0,3-9 0,1-10 1,-1-12-1,-3-9 0,0-5 1,-1 0 71,-1 2 0,-6 9 0,-6 7 0,-1 7 0,4 6 0,-3 0 0</inkml:trace>
  <inkml:trace contextRef="#ctx0" brushRef="#br0">4365 3753 8458,'8'6'229,"0"-4"1,-3 3 0,4-4 0,4-1 0,1 0 0,0-1 0,2-4 0,2-4-15,1-4 0,4-3 1,-4-1-1,0-4 1,-2 1-1,-1-2 1,-5-1-1,-3-2 0,-5 0 1,-1 0-1,-2 3 1,-2 1-1,-2 4 1,-6 1-259,-2 2 0,-4 4 1,-2 2-1,-1 3 0,2 9 1,0 8-1,-1 10 0,-1 7 1,2 4-1,1 6 0,4 6 1,2 4-1,4 1 1,1 4-1,2 0-56,4-2 0,14-5 0,13-9 0,8-6 0,5-9 0,4-8 0,1-9 1,2-8-1,1-6 0,2-7 0,-2-6 0,-2-4 0,-6-2-97,-6-1 1,-6 4-1,-6 2 1,-5 1-1,-7 4 1,-6 1-1,-4 2 196,-1 0 0,-13-1 0,-2 1 0</inkml:trace>
  <inkml:trace contextRef="#ctx0" brushRef="#br0">4806 3398 8458,'0'-14'452,"-2"1"1,1 5 0,1 8-1,6 9 1,5 10 0,3 8 0,1 8-1,-1 5 1,0 5-334,0 4 1,4 8 0,-2 6 0,-4 1 0,-1 0 0,-3-2 0,-3-2 0,-4-8-1,-1-8 1,0-17-120,0-19 1,0-22 0,-1-26 0,-2-7-1,-2-8 1,2-7 0,1-1 0,4 1-1,3 5 1,2 5 0,3 5 0,-1 6-1,4 8-73,4 7 1,1 7 0,5 10 0,3 4 0,1 4-1,-1 1 1,0 1 0,-3 2 0,1 4 0,0 1 0,-2 1-1,-2 1 1,-2-3 72,-2 0 0,4 4 0,2-3 0</inkml:trace>
  <inkml:trace contextRef="#ctx0" brushRef="#br0">5574 3455 8292,'-14'-7'325,"-1"4"0,1-5 0,0 2 0,0 3 0,-1 1 0,1 2 0,2 2 0,1 2 0,1 8 0,1 5 0,-1 7 0,2 4 0,2 4 0,3 1 0,1-2 0,4 1 0,2-2-591,6-2 0,9 2 0,5-11 0,4-1 0,4-4 0,1-5 0,0-4 0,0-2 1,-1 1-1,-5 0 0,-7-1 0,-4-1 0,-3 0 460,-4 2 1,-3 4 0,-9 6-1,-6 2 1,-10 3 0,-8 5-1,-5 4 1,-2 4 0,-3 3 0,-1-1-1,2 1 1,4-5-578,7-5 1,6-4 0,11-10 382,8-6 0,13-13 0,9-14 0</inkml:trace>
  <inkml:trace contextRef="#ctx0" brushRef="#br0">6086 3639 8292,'-2'-9'831,"-3"1"0,-4 2 1,-4 3-1,-1 1 1,0 2-1,-2 2 1,-1 1-1,-4 3 1,1 4-1,-3 4-653,1 3 1,5 8 0,-2 1 0,3 5 0,4 7 0,2 3 0,5 3 0,4 2 0,2 0-1,4-3 1,6-7 0,5-4-760,3-6 0,6-8 0,-3-4 0,2-9 0,0-8 0,-1-10 0,1-9 0,-2-11 0,-1-8 0,-4-5 0,-3-3 0,-4 0 0,-6 0 686,-2 3 1,-2 3 0,0 7 0,0 8 0,0 7-1,-2 7 1,-1 6 0,-1 8 0,0 10 0,3 9-1,1 9 3,0 8 1,0 5 0,0 2-1,0 0 1,0-1 0,1 1 0,4-4-1,5-5 1,2-11 0,4-7-109,3-6 0,3-10 0,7-8 0</inkml:trace>
  <inkml:trace contextRef="#ctx0" brushRef="#br0">6526 3227 8292,'-8'-8'479,"-3"0"0,5 5 0,0 0 0,-1 6 0,4 13 0,2 16 0,2 15 1,4 13-1,5 13 0,-4-31 0,2 1 0,0 5 0,1 0-432,0 3 1,1 1 0,2 4 0,1 0 0,-1-4-1,0-1 1,1-5 0,1-2 0,14 30 0,1-17-1,-1-14-47,1-13 0,-1-8 0,1-8 0</inkml:trace>
  <inkml:trace contextRef="#ctx0" brushRef="#br0">3043 4848 8435,'-2'-24'252,"-2"0"0,-9 5 1,-6-3-1,2 0 0,1 2 1,0-2-1,-1 1 1,-2 1-1,1 4 0,3 5 1,0 6-1,1 3 0,2 4 1,1 3-1,3 6 1,0 8-80,0 9 0,5 8 1,-2 10-1,3 3 0,2 0 1,0 2-1,0-2 0,2 0 1,3-4-1,4-3 1,4-8-1,1-7 0,2-6 1,1-9-389,2-5 0,5-14 0,-5-8 0,-2-12 0,-1-10 0,0-5 0,0-6 0,-1-2 0,-4-1 0,-3 5 0,-3 5 0,0 5 234,0 1 0,-1 8 0,-4 13 0,0 13 0,0 16 0,0 14 0,2 10 0,3 7 1,4 5-251,4-1 0,-4 4 1,1-7-1,1-1 0,3-2 1,3-4-1,4-5 0,1-10 1,3-8 230,2-9 0,2-5 0,-1-3 0</inkml:trace>
  <inkml:trace contextRef="#ctx0" brushRef="#br0">3498 4706 8247,'0'-15'305,"0"1"0,-2 0 0,-1 3 0,-1 8 0,2 12 0,4 13 0,4 10 0,2 7 0,1 7 0,1 6 0,-1 5-225,2 5 0,-3-2 0,2 6 0,1 2 0,1 3 0,3 2 1,-1-4-1,-2-9 0,-1-12 0,-3-13 0,-1-12 0,-4-9-124,-2-9 0,-1-13 1,-1-17-1,-4-7 1,-3-7-1,-1-7 1,-1-6-1,1-5 0,-1-4 1,2-4-1,2-2 1,3 3 99,1 0 0,2 3 1,2 4-1,3 2 1,4 4-1,4 9 1,1 8-1,0 9 1,0 6-1,1 5 1,-1 4-90,0 6 1,-1 4 0,-2 4 0,-3 6-1,0 4 1,-2 5 0,0 5 0,-3 3-1,-1 3 1,-2 1 0,0 4 0,0 0-1,-2-1-51,-2-2 0,0 4 1,-5 1-1,-2-1 1,-2-4-1,-1-7 1,1-6-1,2-3 1,2-4-1,-2-2 1,-2-9-1477,-1-9 0,6-6 1,3-13 1559,4-1 0,1 3 0,0-10 0</inkml:trace>
  <inkml:trace contextRef="#ctx0" brushRef="#br0">3981 4578 8247,'-7'0'274,"-6"0"1,3 0 0,-1 1-1,2 4 1,4 4 0,4 6-1,1 5 1,1 7 0,4 8-1,4 6 1,6 9-240,4 9 0,-4 7 0,6 8 0,-2 4 0,0-1 1,-10-37-1,-1-1 0,8 37 0,-2-2 0,-1-7 0,-4-9 1,-2-14-1,-3-12-139,1-12 0,0-12 0,-5-9 0,0-13 1,-2-12-1,-3-8 0,-2-6 0,-3-6 0,1-3 1,-2-6-1,-2-3 0,-1-6 426,-1 0 0,1 2 1,0-1-1,1 3 0,2 5 1,2 1-1,-1 3 0,3 5 1,2 9-1,3 8 0,2 9 1,0 4-408,0 2 1,7 6 0,2 3 0,4 3 0,1 4-1,0 3 1,2 4 0,1 5 0,1 5 0,-4 7-1,-3 5 1,-2 7-160,-1 3 0,-1 2 1,-7-1-1,0 0 1,0-1-1,-2-2 1,-1 1-1,-3-7 1,-1-5-1,-1-7 1,0-4-1,-3-6-613,-1-3 1,2-5 0,2-9-1,0-8 857,1-8 0,3-12 0,-2-2 0</inkml:trace>
  <inkml:trace contextRef="#ctx0" brushRef="#br0">4223 4635 8247,'0'-10'494,"-1"2"0,-3 3 0,1 7 0,3 7 1,5 9-1,3 7 0,3 7 0,2 7 0,1 7-503,0 6 0,0 8 0,0 2 0,1-2 0,-3-3 0,-1-5 0,-1-6 1,-1-8-1,-1-10 0,-3-11 0,-3-12 63,-2-14 1,-5-17-1,-3-13 1,-2-7 0,-2-8-1,1-4 1,-2-4 0,2 2-1,2 3 1,4 5 0,3 6-1,2 5-248,0 3 1,2 15-1,3 4 1,4 11 0,4 8-1,2 5 1,3 4 0,2 5-1,2 5 1,4 3-1,1 1 1,1-5 193,0-2 0,1-1 0,-1-1 0</inkml:trace>
  <inkml:trace contextRef="#ctx0" brushRef="#br0">4721 4677 8247,'-21'0'401,"5"7"1,-3 0 0,4 3 0,0-1 0,1 4 0,0 4-1,1 9 1,4 4 0,4 4 0,4 3 0,4 1 0,5 0-1,7-2-304,6-1 1,3-8 0,4-9 0,1-3 0,-1-6-1,-1-4 1,-2-7 0,-3-7 0,-1-10 0,-4-6-1,-3-4 1,-4 1-224,-5-1 1,-9-4-1,-4 0 1,-3 1-1,-6 4 1,-2 3-1,-3 4 1,1 4-1,-1 6 1,2 1-1,-1 4 1,4 0-1145,1 2 0,3 9 0,4 5 1270,4 2 0,10 3 0,3-1 0</inkml:trace>
  <inkml:trace contextRef="#ctx0" brushRef="#br0">5133 4521 11290,'-9'1'324,"1"4"0,0 5 0,1 5 1,0 9-1,0 11 0,1 11 0,3 12 1,1 12-1,2 9 0,0-38 1,0 1-1,0 0 0,0 0 0,0 39-1123,0-6 1,0-11-1,2-14 1,1-15-1,2-16 799,-2-13 0,-2-14 0,-1-14 0</inkml:trace>
  <inkml:trace contextRef="#ctx0" brushRef="#br0">4820 4734 11450,'21'21'119,"-2"9"0,8 12 0,6 10 0,5 8 0,6 7 0,-22-33 0,0 0 0,21 30 1,-5-8-1,-5-14 0,-3-10 0,-3-10 0,-4-6-3562,-4-8 3443,-9-18 0,3-12 0,-6-14 0</inkml:trace>
  <inkml:trace contextRef="#ctx0" brushRef="#br0">5218 4507 8247,'0'-15'207,"5"1"0,1 0 1,2-2-1,3-1 1,4-2-1,2 1 0,3 4 1,3 3-1,0 3 1,1 0-1,-2 2-207,-1 0 0,-2 7 0,-5 7 0</inkml:trace>
  <inkml:trace contextRef="#ctx0" brushRef="#br0">5318 4649 8247,'-14'22'306,"1"9"0,2-2 1,3 1-1,2 0 0,3 0 1,1 3-1,4 5 0,1 5 1,3 2-1,2 4 0,3 0 1,2 2-1,1-4-208,0-2 1,0-8-1,1-13 1,-1-6-1,0-7-98,0-7 0,0-2 0,1-2 0</inkml:trace>
  <inkml:trace contextRef="#ctx0" brushRef="#br0">5503 4578 10511,'-8'1'377,"3"4"0,5 6 0,3 6 0,4 9 0,0 7 1,5 10-1,2 7 0,2 5 0,-1 2 0,-2 2 1,-2-1-1,-2-3-547,1-9 1,-7-8 0,2-11 0,-4-8 0,-1-14 0,0-20 0,2-15-1,1-12 1,2-9 0,-2-4 128,-1-2 1,-1 0-1,2 0 1,4 2 0,-1 3-1,0 6 1,-1 7 0,1 7-1,4 7 1,3 7 0,1 7-1,0 7 1,0 4 228,0 4 1,1 12 0,-3 11 0,-1 6 0,-3 4 0,0 2 0,-2 2 0,1 2 0,-4-1-1,-2-1 1,-1-3 0,0-6-457,0-7 0,0-7 1,0-17-1,2-13 1,1-17-1,4-9 0,0-6 1,3 0-1,-2 1 1,-2 7 245,0 7 0,-4 2 0,4 10 0,1 6 0,2 9 0,2 14 0,0 10 0,-3 11 0,-2 6 0,-1 4 0,0 0-1434,0-1 0,6-4 0,-2-2 1456,4-1 0,7-8 0,3-6 0</inkml:trace>
  <inkml:trace contextRef="#ctx0" brushRef="#br0">6270 4691 8247,'-6'-14'618,"-2"0"1,-6 0-1,0 0 1,0-1-1,-1 3 1,1 2-1,2 7 1,0 8 0,5 11-391,0 10 0,3 6 0,4 9 1,0 5-1,0 3 0,0 5 1,0 1-1,0 0 0,0-1 1,1-4-1,4-2 0,4-9 1,4-9-810,1-9 0,0-12 1,1-6-1,-3-7 1,-1-10-1,-1-12 1,-1-10-1,-1-11 1,-3-7-1,-4-3 1,-1 0-1,0 0 669,0 0 0,-1 7 0,-4 2 0,-3 7 0,0 8 1,4 9-1,0 9 0,1 8 0,-1 11 0,2 11 1,4 11-1,5 10 153,6 8 1,-2 7-1,10 6 1,-2-1 0,1 1-1,1-1 1,1-4-1,-2-6 1,2-7 0,-1-7-1,1-9 1,-1-8-1,-1-11-3381,-2-7 0,-3-11 3140,0-10 0,-8-15 0,0-6 0</inkml:trace>
  <inkml:trace contextRef="#ctx0" brushRef="#br0">6470 4720 8247,'0'8'319,"0"4"0,1-2 0,4 1 0,6-2 0,6-2 0,7-3 0,4 1 0,4-2 0,3-1 0,1-2 0,4 0 0,1 0 0,0 0-525,-3 0 0,-5-5 1,-11-1-1,-8-2 1,-8-3-1,-4-3 0,-5-4 1,-7-2-1,-9-2 206,-6-4 0,-10-7 0,-1-3 0</inkml:trace>
  <inkml:trace contextRef="#ctx0" brushRef="#br0">6626 4421 8247,'-8'2'406,"3"3"0,4 4 0,1 5 1,0 7-1,0 7 0,1 10 0,4 8 1,4 8-1,6 7 0,2 10 1,-7-32-1,-1 1-214,0 2 1,-1 0-1,3-2 1,-1-1 0,9 35-1,-2-7 1,-1-12 0,-2-12-1,1-15 1,-1-14 0,0-15-193,0-17 0,0-16 0,1-17 0</inkml:trace>
  <inkml:trace contextRef="#ctx0" brushRef="#br0">7067 4379 11364,'14'-7'47,"0"-1"1,0-1-1,1 1 1,-1 0-1,0 2-47,0 0 0,0-6 0,1 5 0</inkml:trace>
  <inkml:trace contextRef="#ctx0" brushRef="#br0">7095 4635 8247,'0'42'166,"0"-4"0,0-2 0,0-1 0,0-3 0,0-2 0,0-2 0,0 1 0,0-1 0,2 1 0,1-1 0,3 0 1,2 1-1,3-2-238,2-4 0,1-1 1,0-4-1,0 1 1,1-3-1,-1-5 1,2-7-1,1-2 1,2-2-1,-2 0 1,-1 0-1,-2-2 1,1-2-64,-1-6 0,0-2 0,0-3 0,0 1 0,-1 0 1,-2-2-1,-1-1 0,-1-4 0,-1 1 0,-2-2 0,-1 1 1,0 0 909,-2 4 0,-1 0 1,-2-1-1,0-1 1,0 2-1,-2 1 1,-3 4-1,-4 1 1,-4 3-1,-1 1-1149,0 4 1,-1 3 0,1 3 0,0 4 0,1 1 0,2 1 0,3 0 0,1 1-4109,-1 1 4379,4-5 1,0-1 0,7-10 0,3-6-1,2-6 1,3-7 0,2-3 0,1 1 0,0 0-1,-1 4 1,-4 0 102,-4 0 0,3 5 0,0-4 0</inkml:trace>
  <inkml:trace contextRef="#ctx0" brushRef="#br0">7749 4677 8299,'-8'0'1648,"-4"0"0,2-1 0,-3-3 0,1-2 0,1 0-1593,1 0 1,7 4 0,-2 10 0,4 8-1,2 6 1,3 6 0,0 5 0,1 4-1,0 1 1,1-1 0,2 0 0,1-4-1,-1-6-593,-3-7 0,1-4 0,-1-5 1,-2-8-1,-1-12 0,-2-13 0,0-10 1,0-6-1,1-3 0,3-1 1403,0-1-716,7 0 0,-7 2 0,5 3 0,2 5 0,2 3 0,1 3 0,0 4 0,2 4 0,1 4 0,2 6 0,-1 4 0,-2 5 0,-2 7 0,0 7 0,-1 8 0,-2 6 0,-2 7 0,1 8 0,-1 7 0,1 9 0,-1 4 0,1 5 0,-3-2 0,1 0-524,0-1 0,-3-11 0,4-4 0,2-12 0,2-17 0,0-21 0,-2-21 0,-3-15 0,-2-10 0,-3-6 0,-1-3-216,-2-2 0,0 2 0,0 3 0,0 6 0,0 6 0,0 9 0,0 4 591,0 3 0,0 7 0,0-4 0</inkml:trace>
  <inkml:trace contextRef="#ctx0" brushRef="#br0">2830 5900 8299,'-10'0'380,"6"1"1,5 3 0,13 2-1,8 0 1,10 1 0,3-4-1,4 0 1,4 0-410,4 2 0,2-1 1,3-4-1,-4 0 1,-5-1-1,-6-2 1,-5-2 28,-7 2 0,-4-5 0,-7 0 0</inkml:trace>
  <inkml:trace contextRef="#ctx0" brushRef="#br0">3043 5559 8299,'-14'-15'376,"4"3"1,2 1 0,1 3 0,0 3-1,1 7 1,4 9 0,4 11 0,4 13-1,2 10 1,3 12 0,2 8-310,1 5 0,0 2 0,2 4 0,-7-36 1,-1 1-1,2 0 0,-1 0 0,1-1 0,-1-1 1,10 32-1,0-10 0,0-7 0,0-11 1,2-13-1,1-16 0,2-12-6835,-2-12 6768,4-12 0,-3-27 0,5-9 0</inkml:trace>
  <inkml:trace contextRef="#ctx0" brushRef="#br0">3342 5615 8299,'0'-31'302,"1"4"0,2 5 0,4 5 1,1 2-1,3 6 0,1 4 0,4 5 1,1 5-1,4 7 0,1 11 104,3 10 0,-4 8 0,-2 8 1,-3 6-1,-4 7 0,-1 2 1,-3 3-1,0-2 0,-2-4 0,1-2 1,-4-4-1,-1-3-837,-2-5 1,-2-6 0,-1-7 0,-2-14 0,2-13 0,4-15 0,7-8 0,7-3 0,2 0 213,3 0 1,-2-5 0,4 5 0,0 2 0,-1 1 0,1 4 0,-2 0 0,2 3 0,-1-2 0,1 0 0,0 0 0,3 1 330,2-1 1,2 3 0,-1 0 0,1 1 0,-3 0 0,0-1 0,-4 0 0,-2-1 0,-1 0 0,0-1 0,-1-1 0,-4-3-86,-3-5 0,-8 1 1,2-4-1,-2 0 0,0 2 1,2-2-1,-3 1 0,-4-1 1,-4 1-1,-2 1 1,-3 2-1,-2 3 0,-3 0 59,-3 1 1,3 6 0,-4 4 0,1 2 0,0 2 0,2 2 0,1 4 0,2 8 0,1 10 0,2 6 0,3 6 0,2 4 22,3 4 0,1 8 1,2 2-1,2 3 0,2 1 1,7-4-1,7-4 1,5-6-1,6-4 0,2-8 1,3-9-1,-1-9-73,2-7 1,-4-7-1,7-7 1,2-8-1,1-11 1,1-7-1,-1-3 1,-1-2-1,-4 0 1,-3 3-1,-6 4 1,-8 5-294,-8 4 1,-4 3 0,-7 5-1,-2 2 1,-3 2 0,-4 5 0,-4 4-1,-1 1 1,0 0 0,-1 0 0,3 1-3170,2 4 3424,-2 3 0,-3 6 0,-7 0 0</inkml:trace>
  <inkml:trace contextRef="#ctx0" brushRef="#br0">4692 5843 8299,'-9'0'312,"-1"0"1,6-2 0,-6-1 0,-1-2 0,-2 2-1,1 3 1,2 7 0,6 5 0,2 7 0,2 5-166,0 6 0,6-2 0,5 7 0,5-2 0,5 0 0,1-1 0,3-4 0,2-5 0,1-8 0,1-5 0,-1-5 0,2-9 0,0-8 0,0-12-179,-3-7 0,-9-7 0,-4-8 0,-8-2 0,-4 3 0,-6 2 0,-5 5 1,-10 5-1,-6 4 0,-5 4 0,-3 5 0,-5 4-88,-3 8 1,0 5 0,3 4-1,4 4 1,6 5 0,4 4-1,7 5 1,6 3 0,6 2 119,4-1 0,7 1 0,2 4 0</inkml:trace>
  <inkml:trace contextRef="#ctx0" brushRef="#br0">5119 5502 13215,'0'14'108,"1"2"0,6 3 0,5 6 1,6 7-1,1 7 0,0 8 1,0 10-1,0 8 0,-2 5 1,-1-1-1,-5-3 0,-2-4 1,-2-7-1,-1-9 0,-3-13-245,-1-11 1,-4-14 0,-1-9 0,-2-12 0,0-11 0,1-9-1,-1-9 1,2-9 0,1-4 0,4-2 0,1 2 114,2 2 0,6 3 0,-2 4 0,4 0 0,1 4 0,0 5 0,2 6 0,1 5 0,4 4 0,0 7 0,-1 4 0,-3 6-727,-1 3 0,-2 9 0,1 2 1,-1 5-1,-1 7 0,-2 6 0,-3 4 749,-2 1 0,5 4 0,-3 0 0</inkml:trace>
  <inkml:trace contextRef="#ctx0" brushRef="#br0">5645 5871 8299,'6'15'319,"-4"-6"0,4-1 1,0 0-1,4-2 1,3 1-1,2-4 1,3-2-1,4-1 0,3-1 1,5-4-1,2-5 1,1-4 9,0-5 0,-5 2 0,-5-7 0,-3-1 0,-2-2 0,-4-1 0,-5-1 0,-4 1 0,-3-2 0,-4-2 0,-3-1 1,-6 3-1,-6 5-303,-7 6 0,-1 3 1,0 3-1,1 4 1,-1 4-1,-1 4 1,1 4-1,1 6 1,1 12-1,1 9 1,4 9-1,5 7 1,6 6-363,0 3 0,3 7 1,4 0-1,3-2 0,5-3 1,7-5-1,8-7 0,5-5 1,4-10-1,-1-9 0,1-12 1,-1-6-118,2-3 0,1-6 0,-6-5 1,-1-7-1,-3-7 0,-4-5 0,-1-5 1,0 1 452,-2-1 0,-1-5 0,-1 4 0</inkml:trace>
  <inkml:trace contextRef="#ctx0" brushRef="#br0">6270 5402 8299,'-14'7'575,"5"-6"1,1 5 0,2 1 0,4 2 0,5 4-1,7 3 1,2 4 0,2 9 0,1 9 0,-1 7-1,-1 9 1,-2 6-470,-2 6 0,-1 2 1,3-1-1,-3-4 0,-2-3 1,-1-5-1,0-11 1,-1-15-150,0-18 0,-3-19 0,-1-20 0,0-10 0,0-7 0,2-4 0,1-1 0,2-2 0,-1 0 0,1 1 0,1 2 0,1 3 0,-1 4 290,-3 4 1,5 3-1,0 8 1,2 5-1,-1 8 1,2 8-1,2 6 1,1 6-1,0 8 1,-1 8-1,-2 7 1,-2 2-331,2 2 0,-4 7 1,-1-4-1,-1 2 1,0-2-1,-2-1 1,-2-3-1,-1-2 0,0-3 1,0-4-247,0-4 0,0-12 1,0-12-1,2-14 0,3-11 1,4-10-1,4-5 0,1-7 1,0-4-1,0 1 0,1 3 1,-1 6-131,0 7 658,0 4 1,0 8 0,1 3-1,-1 7 1,2 6 0,1 6-1,2 3 1,-2 4 0,-1 3-1,-2 6 1,1 8 0,-1 8-1,0 6 1,-1 3 0,-4 5 0,-4 3-1,-4 5 1,-1 2 0,0 3-1,0-1 1,0 1 0,0-5-1,0-3-2291,0-5 0,5-9 0,2-4 1,0-9 2091,4-8 0,2-11 0,1-8 0</inkml:trace>
  <inkml:trace contextRef="#ctx0" brushRef="#br0">11986 2502 8209,'-14'-8'160,"0"-3"1,-1 5 0,1-1 0,0 1 0,0 3 0,-1 1 0,1 2 0,0 4 0,0 3 0,-2 9 0,-1 5 0,-2 4 0,1 5 0,3 6 0,2 10 13,3 8 1,4 4-1,8 10 1,6-1 0,9-1-1,13-3 1,9-4 0,9-9-1,2-7 1,3-13 0,0-13-1,3-12 1,0-10 0,1-11-196,0-10 0,-2-15 1,-4-12-1,-8-3 0,-10-5 1,-10 0-1,-10 2 1,-13 6-1,-13 7 0,-12 5 1,-13 5-1,-14 2 1,-9 8-70,-4 5 0,-3 7 1,6 4-1,2 7 1,3 8-1,5 9 0,8 10 1,8 7-1,9 9 1,5 6-1,4 4 90,3 1 0,0 4 0,1-4 0</inkml:trace>
  <inkml:trace contextRef="#ctx0" brushRef="#br0">11986 3924 8066,'-28'-21'240,"4"1"1,2-4-1,0 5 1,1 5-1,1 4 1,2 6 0,4 4-1,3 4 1,3 7-1,2 7 1,3 7 0,3 7-1,6 6 1,6 3-110,6 1 0,7 6 1,0-1-1,5-1 0,4-4 1,-1-4-1,2-4 0,2-6 1,5-4-1,2-7 1,3-9-1,5-14 0,5-18-161,5-16 0,-10-16 0,-26 21 0,-2-1 0,-2-3 0,-2-1 1,-4-2-1,-1 0 0,-2-1 0,-2 1 0,-3 0 0,-4 1 0,-5-33 1,-18 11-1,-17 11 0,-15 8 0,-9 7 0,-5 7 14,0 7 0,4 8 0,7 12 0,5 8 0,3 9 1,7 11-1,3 10 0,6 9 0,4 5 0,7 5 16,3 1 0,2 15 0,0 3 0</inkml:trace>
  <inkml:trace contextRef="#ctx0" brushRef="#br0">11872 4876 8104,'-28'2'246,"-1"3"1,6-4 0,-1 5 0,-1 1 0,-1 2 0,3 5 0,4 7 0,3 7 0,3 12 0,4 10 0,6 14 0,6 8 0,2-32 0,3 1 0,1 1 0,4 1 0,3 1 0,2 1-220,3 0 1,3 0 0,2-1 0,3-1-1,2-5 1,1-2 0,-1-4 0,1-3-1,31 20 1,-1-12 0,1-12 0,2-12 0,0-12-1,-2-15 1,-1-16 0,-1-17 0,-31 18-1,-1-1-46,-1-2 1,-3-2 0,-2-3 0,-5-2 0,-2-1-1,-3-1 1,-3 0 0,-1-1 0,-3-2 0,-1 1 0,-3-1-1,-3 1 1,-1-1 0,-3 1 0,-5 1 0,-3 2 0,-3 0-1,-4 1 1,-4 2 0,-4 1 0,-3 1 0,-3 1-1,-1 2 1,-2 2 0,0 2 0,-1 2 139,4 5 1,-1 1 0,-30-6 0,10 8 0,1 7 0,3 10 0,4 10 0,4 13 0,6 10 0,2 6 0,3 4 0,2 6 0,3 2-2660,4 4 1,8-4 2537,11 3 0,-4 5 0,0 7 0</inkml:trace>
  <inkml:trace contextRef="#ctx0" brushRef="#br0">11986 6127 8140,'-28'8'113,"-1"10"1,2-4 0,4 3 0,4 4 0,3 2 0,3 7-1,4 7 1,4 5 0,7 4 0,5 3 0,9 3 0,5 4-1,6 0 1,3 0 0,4-3 19,3 0 1,5-8-1,7 3 1,0-6-1,2-5 1,1-10-1,5-12 1,4-11-1,4-12 1,2-13-1,-4-11 1,-6-10-1,-10-10-163,-7-8 1,-12 0 0,-11-5 0,-6 0 0,-9 2 0,-10 0-1,-12 3 1,-12 1 0,-12 2 0,-13 1 0,23 27 0,-2 2-1,-2 0 1,-3 2 0,-1 1 0,-1 2 75,-2 2 0,0 1 1,-29-8-1,3 16 1,11 16-1,8 18 1,3 18-1,3 15 0,3 9 1,8 4-1,8 2 1,9 2-1,3 1 1,6 2-1,6-4-46,6-4 0,17 2 0,10-5 0</inkml:trace>
  <inkml:trace contextRef="#ctx0" brushRef="#br0">12270 7648 8122,'-23'29'274,"-1"-1"0,2 5 0,-2 4 0,7 4 0,6 8 0,6 6 0,3 7 0,6 4 0,5 4 0,12-3 0,9-6 0,9-14-234,7-11 1,9-14 0,8-7 0,2-9 0,1-9 0,1-11 0,-2-16 0,-2-13 0,-32 16 0,-1-1 0,2-3 0,-2-2 0,1-2 0,-2-2 0,-2 0 0,-2-1 0,-4 2 0,-2-2-87,6-31 0,-16 9 1,-10 1-1,-13 9 1,-16 5-1,-16 11 0,-14 7 1,-10 8-1,-7 5 1,36 8-1,0 2 0,-2 1 1,0 1-1,2 2 1,0 0 265,-38 5 1,3 9-1,5 10 1,5 3-1,9 1 1,16 1 0,13-2-221,9-4 0,28-21 0,9-11 0</inkml:trace>
  <inkml:trace contextRef="#ctx0" brushRef="#br0">14687 4990 8075,'-3'9'122,"-6"1"0,4 1 0,-9 8 0,3 5 0,3 4 0,3 8 0,5 10 0,5 11 0,7 8 0,9 6 0,-6-33 0,2 0 0,1 1 0,3 1 0,2 0 0,1 0 0,1-1 0,1-2-29,-1-3 1,2-2 0,30 22-1,5-22 1,-1-13 0,1-15 0,1-15-1,0-19 1,0-19 0,-32 18 0,-2-2-1,1-5 1,-1-2 0,-2-2 0,-2-3-1,-2-1 1,-3-1 0,-5 1-1,-3 1 1,-5 0 0,-2 1-319,-3 1 1,-4 1-1,-4-1 1,-5 0-1,-6 2 1,-6 0 0,-5 2-1,-5 3 1,-6 1-1,-4 3 1,-6 1-1,-2 2 1,-5 0 0,-2 0 224,-4-2 0,-2 0 0,-6-1 0,-1-1 0,21 10 0,0-1 0,0 0 0</inkml:trace>
  <inkml:trace contextRef="#ctx0" brushRef="#br0">12910 2943 11341,'11'14'35,"3"2"1,9 4 0,8 12 0,15 15 0,-17-14-1,2 2 1,7 8 0,1 3 0,7 7 0,2 3 0,-13-16-1,1 2 1,2 0 0,2 4 0,1 1 0,1-1 0,2 4-1,1-1 1,0 1-83,2 2 0,1 0 1,-1 0-1,2 2 1,0 1-1,0-1 0,0-1 1,1 0-1,0-1 1,-1-2-1,2 0 0,-1-2 1,-2-2-1,1-1 1,-1-1-1,-4-5 0,-1-2 1,0-1-1,15 12 1,-1-3-1,-5-6 0,0-2 1,-2-5-1,-2-2 1,-4-5-1,-1-1 0,27 15-526,-20-6 0,-12 3 0,-10 1 0</inkml:trace>
  <inkml:trace contextRef="#ctx0" brushRef="#br0">12498 3924 8364,'8'0'35,"4"0"1,-1 0 0,7 1 0,9 7 0,11 13 0,18 20 0,-18-11 0,2 3 0,9 9 0,3 3 0,6 6 0,2 4 0,-16-15 0,1 1 0,-1 1 0,2 2 0,0 0 0,1 1 0,2 0 0,0 1 0,0-2 0,1 0 0,0-1 0,2-2 0,-1-1 0,2-2 0,-1-2 0,-1-3 0,-1-1 0,1-2 0,-2-2 0,0-2 0,0-1 0,20 9 0,1-2-132,-3-3 0,-2-1 0,-3-3 0,-2-1 0,-10-5 0,-4 0 0,-6-2 0,-2-1 0,22 14 0,-11-1 0,-11-3 96,-13-2 0,-11 3 0,-14-5 0</inkml:trace>
  <inkml:trace contextRef="#ctx0" brushRef="#br0">12654 5374 8216,'14'0'66,"1"0"1,0 0 0,6 0-1,9 0 1,14 1 0,18 4 0,-22 0-1,2 1 1,7 2 0,3 0 0,7 1-1,2 1 1,5-1 0,2-1 0,6 1-1,1-2 1,2 0 0,1-1 0,1-1-1,0-1 1,-3-1 0,-1-1 0,-1-1-1,-2 0 1,-4-1 0,-2 1 0,-3 0-1,-1 1-1017,-4 0 1,-2 1 950,-8 2 0,-2 1 0,-3 0 0,-2 2 0,30 14 0</inkml:trace>
  <inkml:trace contextRef="#ctx0" brushRef="#br0">12740 6554 8420,'-15'-14'85,"7"-7"0,4-3 1,4-3-1,8-1 1,12 0-1,20-2 1,21-4-1,-19 15 1,3 1-1,8-3 1,3 0-1,7 0 0,2 0 1,4-1-1,3 1 1,4-1-1,2 0 1,-23 6-1,0 1 1,0-1-1,2-1 1,0-1-1,-1 0 0,0 1 1,-2-1-1,1 0 46,-3 0 0,-1 0 1,0 2-1,22-7 1,-2 1-1,-10 4 1,-2 2-1,-3 0 1,-3 2-1,-5 2 1,-1 3-132,-4 2 0,-2 1 0,24 0 0,-10 6 0</inkml:trace>
  <inkml:trace contextRef="#ctx0" brushRef="#br0">13237 7748 12112,'19'-32'-27,"11"-18"1,-6 11-1,4-3 1,10-11-1,3-4 1,-7 13-1,2-2 1,2 0-1,4-5 1,2-1-1,1 0 1,3-3 0,1 0-1,1 1 1,2-2-1,1 1 1,1 0-1,1 1 1,0 0-1,1 1 1,1-1-1,1 1 1,1 0 0,0 0-1,0 0 1,1 0-1,-13 13 1,0-1-1,0 2 1,0-1-1,1 1 1,0 1-1,0-1 1,0 2 0,14-11-1,1 1 1,0 1-1,-5 4 1,0 1-1,-1 1-52,-2 3 1,0 0 0,-2 2 0,-4 4 0,0 0 0,-2 2-485,20-12 1,-1 1 0,-2 1-1,-2 1 1,-8 5 0,0 1-1</inkml:trace>
  <inkml:trace contextRef="#ctx0" brushRef="#br0">16934 2730 8175,'-29'-8'255,"1"-3"0,-1 6 0,1 2 1,1 4-1,3 9 0,7 9 1,4 9-1,4 10 0,0 11 1,1 11-1,3 10 0,5 5-162,5 4 0,4 0 0,0-38 1,3-1-1,16 33 0,10-13 1,8-18-1,4-16 0,4-15 1,3-13-1,5-12 0,2-16 1,-30 9-1,-1-4 0,0-4 1,-2-4-1,0-2 0,-2-2 1,-2-4-1,-1 0-95,-2-3 0,-3-1 1,-5 5-1,-3 0 1,-3 0-1,-3 1 1,-5-31-1,-16 10 1,-15 8-1,-14 11 1,-13 11-1,-12 11 1,-7 8-1,3 9 0,2 10 1,7 13-561,5 9 1,5 14 0,16 11 0,5 7 561,7 3 0,-2 1 0,5 5 0</inkml:trace>
  <inkml:trace contextRef="#ctx0" brushRef="#br0">16976 3910 8157,'-6'14'132,"-2"2"1,-6 1 0,0 3 0,1 1-1,2 1 1,3 2 0,2 4 0,3 4 0,3 1-1,6 0 1,7 0 0,7-3 0,5-3 13,5-3 1,10-11-1,3-1 1,7-4-1,5-8 1,2-8 0,0-12-1,0-10 1,-2-10-1,-4-4 1,-10-5 0,-13 0-1,-12 0-190,-9 3 0,-14 2 0,-9 3 0,-12 5 0,-15 7 0,-12 10 0,-11 8 0,-7 6 0,-3 7 0,4 7 0,5 12 0,9 9-933,4 8 825,15 3 0,-1 3-140,16 4 1,-3-4 0,5 5 0</inkml:trace>
  <inkml:trace contextRef="#ctx0" brushRef="#br0">16848 5047 7994,'-7'42'7,"0"0"1,3-5 0,-1-2 0,3-2 0,5 1 0,8-3 0,5 1 0,5-1 0,1 3 0,5-3 0,3-2 86,3-6 1,5-2 0,-2-7 0,4-1 0,4-4-1,0-4 1,0-4 0,-1-2 0,0-4 0,-1-4-1,-1-4 1,-4-1 0,-9 0-210,-7-1 0,-6 0 0,0-3 0,-3-2 1,-2-2-1,-5-4 0,-4 1 0,-1 0 0,0 1 1,-1 0-1,-3 2 0,-2 3 147,-2 3 1,3 4 0,-4 2 0,-2 6 0,-2 2 0,-3 2 0,-1 0-1,-3 2 1,-3 4 0,-2 8 0,-2 8 0,-1 7 0,-1 4 73,1 5 0,1 8 0,3 1 0,5 0 0,5 2 1,5 3-1,4 5 0,3 2 0,4-1 0,4-4 1,7-5-1,6-7 0,3-4-527,3-3 1,4-2-1,2-4 1,4-1-1,0 1 1,1-1 420,1 0 0,0 1 0,6-1 0</inkml:trace>
  <inkml:trace contextRef="#ctx0" brushRef="#br0">17403 6227 7994,'-28'20'158,"1"-2"0,1 5 1,3 4-1,-3 3 0,0 5 1,-1 1-1,3 4 1,7 2-1,6 4 0,6 3 1,3 0-1,4 2 1,4-2-1,8 1 0,8-2-45,5-4 1,8-5 0,3-13 0,5-7 0,4-10-1,4-7 1,-1-9 0,-2-10 0,-4-15 0,-2-15-1,1-13 1,-22 26 0,-1-2 0,-1-1 0,-1-1-188,-3-2 0,-2 1 1,-2-1-1,-2 1 1,-3-2-1,-2 1 1,1-36-1,-7 5 0,-11 6 1,-15 10-1,-18 13 1,-12 12-1,-12 9 1,-6 7-1,36 8 1,-2 2-87,1 1 0,0 2 0,-35 12 0,2 9 1,6 12-1,10 9 0,10 6 0,17 2 0,12 2 160,8-1 0,8 2 0,-4 5 0</inkml:trace>
  <inkml:trace contextRef="#ctx0" brushRef="#br0">17289 7122 8001,'-12'19'131,"1"2"0,3 3 1,1 4-1,4 5 1,2 4-1,2 4 1,4 4-1,6 6 1,8 0-1,9-3 1,7-2-1,3-5 0,0-9-42,1-10 0,7-12 1,2-7-1,-3-10 1,0-12-1,-3-15 1,1-14-1,-2-12 1,-5-8-1,-20 30 1,-3-1-1,-3-1 1,-1-1-1,-3 1 1,-3 0-20,-3-36 0,-12 10 1,-15 6-1,-10 8 1,-12 10-1,-9 14 0,-8 12 1,-7 10-1,-6 6 1,37 2-1,0 2 0,0 2 1,1 2-1,0 3 1,1 1-1,1 1 1,1 0-138,-37 16 1,12 2 0,13-2 66,15-7 0,24-24 0,12-7 0</inkml:trace>
  <inkml:trace contextRef="#ctx0" brushRef="#br0">18555 3682 8062,'-29'6'183,"1"2"0,1 6 1,2 4-1,2 6 1,5 9-1,5 9 0,7 11 1,6 8-1,6 9 1,8 4-1,10-1 0,9-9-84,10-10 0,2-16 0,11-11 0,2-15 1,1-15-1,1-17 0,0-15 0,-28 11 1,-1-3-1,1-3 0,-1-3 0,1-4 0,-2-2 1,-2-1-1,-1-2 0,-3-1 0,-2-1 1,-3 1-1,-3-1 0,-4 1 0,-2 0 0,-4 2 1,-1 1-193,-5-34 1,-21 14-1,-18 17 1,-15 12-1,-12 8 1,-5 11-1,-1 5 1,8 11 0,5 10-1,6 13 1,2 9-1,4 7 1,7 4-1099,10 5 0,5 5 1191,11 5 0,-4 2 0,10 8 0</inkml:trace>
  <inkml:trace contextRef="#ctx0" brushRef="#br0">18853 4663 8078,'-6'14'150,"3"2"1,-7 1 0,-1 4 0,-1-1 0,-3 3 0,1-1 0,0 3 0,0 3-1,-1 4 1,3 3 0,2 1 0,6 4 0,2 1 9,2 1 0,8 2 0,6 1 0,8-3 1,7-5-1,4-7 0,5-8 0,4-8 0,6-8 1,4-4-1,2-5 0,-1-8 0,-2-13-205,-2-11 0,-8-12 0,-9-5 0,-9-4 0,-9 0 0,-10 0 0,-12 3 0,-13 4 0,-9 3 0,-11 6 0,-8 6 0,-11 5 72,-8 4 1,7 9-1,-4 2 1,9 8-1,11 6 1,7 4 0,9 7-1,10 8 1,8 10-1,7 9-27,2 7 0,15 6 0,2 6 0</inkml:trace>
  <inkml:trace contextRef="#ctx0" brushRef="#br0">18910 5985 8121,'-9'22'170,"1"-3"1,0-3 0,1-2 0,1 2-1,5 1 1,4 2 0,6 0 0,5 2 0,4 3-1,2 2 1,2 1 0,5-2-131,5-1 1,-2-5-1,5 2 1,-2-4-1,2-6 1,-1-3 0,1-5-1,-2-4 1,0-10-1,2-13 1,-2-13 0,-3-8-1,-8-9-113,-4-6 0,-5-5 0,-4-7 0,-6-3 0,-8 1 0,-10 5 1,-12 5-1,-13 9 0,-9 6 0,-8 11 0,-1 11 0,0 15 1,2 9 266,4 7 1,5 12-1,9 13 1,8 7-1,9 5 1,12 3-1,6 2-194,3 1 0,6 7 0,2-3 0</inkml:trace>
  <inkml:trace contextRef="#ctx0" brushRef="#br0">19365 6667 7942,'-14'35'206,"0"-3"0,-1 6 1,3 1-1,1 4 0,3 6 1,1 6-1,4 8 0,2 2 1,2-2-1,4-11 1,6-11-1,8-14 0,8-11 1,6-11-1,3-10-205,4-9 0,1-19 1,2-15-1,-1-9 1,-2-9-1,-22 29 0,-1-2 1,-4-1-1,-1 0 1,-2-1-1,-3 1 0,1-36 1,-6 5-1,-9 5 1,-8 8-1,-15 9-163,-16 11 0,-8 12 0,-17 7 0,-7 5 1,38 9-1,0 1 0,-1 1 0,0 1 0,-40 2 1,41 2-1,0 1 0,-39 5 0,6 0 162,10-4 0,1-2 0,12-2 0</inkml:trace>
  <inkml:trace contextRef="#ctx0" brushRef="#br0">17488 3042 8319,'16'10'70,"6"1"1,13 6 0,19 13 0,-18-8 0,2 2 0,8 6 0,3 2 0,5 3 0,1 1 0,2 2-1,1 1 1,-2 0 0,-1 0 0,-4-1 0,-1 1 0,-4-2 0,-1-1 0,-1-2 0,-1 0-165,0-3 1,0-1-1,-7-6 1,-1 0 0,26 18-1,-12-1 1,-11-1 93,-9-2 0,-1 9 0,-6-3 0</inkml:trace>
  <inkml:trace contextRef="#ctx0" brushRef="#br0">17645 4023 8429,'-15'0'128,"1"-1"0,3-1 0,8 4 1,12 7-1,15 10 0,13 8 1,11 8-1,13 6 0,-27-18 1,3 1-1,2 3 0,2 0 1,3 2-1,1 2 0,2 2 1,2 2-226,2 2 1,1 0 0,-4-3 0,0-2 0,1 1-1,0-1 1,-3-4 0,0-2 96,-4-4 0,-1-1 0,-1-3 0,-1 0 0,32 10 0</inkml:trace>
  <inkml:trace contextRef="#ctx0" brushRef="#br0">17431 4905 8193,'-8'0'110,"2"1"0,8 4 0,6 4 1,12 6-1,18 4 0,19 6-67,-21-10 0,2 1 1,8 3-1,3 0 0,10 4 1,2 0-1,5 1 1,2-2-1,4 0 0,0-1 1,1-2-1,-1-2 0,0-1 1,-1 0-1,-3-3 1,-1 0-1,-2 1 0,-2-1 1,-4 0-1,-2 0 0,-5-1 1,-2 1-1,-5-1 1,-1 0-1,-4 0 0,-1 1 1,29 14-1,-11 3 1,-15 1-1,-12 2-1238,-9-1 1,-12-2 1194,-4-2 0,-16-5 0,-5-3 0</inkml:trace>
  <inkml:trace contextRef="#ctx0" brushRef="#br0">17801 5559 8246,'-8'0'5,"0"0"0,7 1 0,2 4 0,12 6 0,14 8 1,15 9-1,14 10 0,-24-15 0,2 0 0,4 4 0,1 0 1,6 3-1,0 0 10,6 3 0,1 0 0,6 3 0,1-1 0,1 2 0,0 1 0,-2-1 0,-1 1 0,-3-1 0,-3 1 1,-5-3-1,-1 1 0,-3-2 0,-1 0 0,-3-2 0,-1 0 0,-1-1 0,-1 0 0,-1-3 0,-1-1 1,27 21-1,-6-9 0,-9-7 0,-5-5 0,-9-5-1305,-5-2 0,-12-6 1290,-9-4 0,3-7 0,-1 3 0</inkml:trace>
  <inkml:trace contextRef="#ctx0" brushRef="#br0">18085 7009 8357,'23'-30'144,"5"-7"1,13-13 0,-14 16 0,3-3 0,7-8 0,2-2 0,5-5 0,2-2 0,3-1 0,1 0 0,1 0 0,-1 1-38,0 1 1,0 1-1,-1 5 1,0 1-696,-4 3 1,0 1 0,-5 5-1,0 1 1,2 5 0,0-1-1</inkml:trace>
  <inkml:trace contextRef="#ctx0" brushRef="#br0">18199 7151 8732,'-9'0'-86,"1"1"1,3 3 0,7-3 0,6-6-1,6-10 1,6-12 0,9-14 0,7-13 0,-15 20-1,1-1 1,2-6 0,1-2 0,3-7 0,2-1-1,4-6 1,0-2 129,3-4 1,0-2 0,4-1 0,-1-2 0,-2-2 0,0 0 0,-1 1 0,0 0 0,0 3 0,0 1 0,-1 3 0,1 2 0,-2 6 0,-1 1-45,-3 6 0,-2 2 0,-5 5 0,-2 0 0,13-31 0</inkml:trace>
  <inkml:trace contextRef="#ctx0" brushRef="#br0">17801 6739 8204,'0'-45'11,"0"-5"1,3-12 0,7-15 0,-1 32 0,4-2 0,3-6 0,4-1 0,5-5-1,2-1 1,4-5 0,1-1 0,3-2 0,0 0 0,0-1 0,1 1 0,-1 2-1,1 2 1,-1 4 0,1 0 0,-1 5 0,1 1 0,0 4 0,-1 2-79,1 4 1,0 2-1,-8 8 1,0 3 66,20-17 0,-10 17 0,-10 10 0</inkml:trace>
  <inkml:trace contextRef="#ctx0" brushRef="#br0">17929 6198 8111,'-14'-36'32,"6"-8"0,3-5 1,7-16-1,2 26 1,3-2-1,4-6 1,3-1-1,5-6 1,2-1-1,3-5 1,2-2-1,2-3 1,1-1-1,1-2 0,2 0 1,0 0-1,2 0 1,0 2-1,1 1 1,1 3-1,1 1 1,0 4-1,0 2-204,2 3 0,-2 3 0,-7 11 0,-3 3-162,16-17 1,-10 19-1,-5 12 1</inkml:trace>
  <inkml:trace contextRef="#ctx0" brushRef="#br0">17943 5289 8098,'-8'-72'17,"-3"-7"1,9 38 0,1-1 0,2-3 0,1 0 0,5-2 0,2-1 0,4-2 0,4-1 0,4-3 0,2 0 0,3-2 0,0-1 0,4-2 0,0 1-1,2-2 1,0 1 0,1 1 0,2 1 0,-1 1 0,1 1 0,0 4 0,1 1-521,0 4 1,-1 1 0,-3 4 0,-2 3 65,22-19 1,-9 16 0,-15 20 0</inkml:trace>
  <inkml:trace contextRef="#ctx0" brushRef="#br0">17872 4905 8098,'8'-64'-9,"9"-2"0,1-11 0,-6 34 0,3-1 0,3-4 1,3 0-1,3-4 0,1 1 0,3-1 0,1 0 0,1 0 0,2 1 1,0 1-1,2 0 0,0 4 0,1 1 0,1 3 0,0 2 1,-2 4-1,1 4 9,-2 4 0,0 2 0,24-17 0,-8 15 0</inkml:trace>
  <inkml:trace contextRef="#ctx0" brushRef="#br0">17275 4507 8143,'-6'-51'19,"4"-6"0,-3 3 0,7-4 0,6 0 0,8-1 0,6 4 0,6 3 0,4 4 0,-1 9 1,1 7-1,0 10 0,2 5 0,1 4 0,0 2 0,-2 2 0,3-1 0,7-1 0,8-2 12,4-1 1,6-2 0,1-3 0,0-3 0,-1-1 0,1-3-32,-2-4 0,-8 2 0,-3-7 0</inkml:trace>
  <inkml:trace contextRef="#ctx0" brushRef="#br0">17616 3455 8451,'-8'-15'76,"-4"3"1,4 1 0,3 3 0,11 1 0,18 4 0,17 3 0,14 5 0,13 6 0,-29-3 0,1 1 0,5 3 0,2 0 0,4 2 0,1 1 0,4 1 0,1 1 0,4 1 0,0 2-249,2 0 1,0 1 0,1 0 0,-1 0-1,-2 1 1,-1-1 0,-2 0 0,-2 1 171,-2-1 0,-2 0 0,-7 0 0,-2 1 0,-1-1 0,0 1 0</inkml:trace>
  <inkml:trace contextRef="#ctx0" brushRef="#br0">17957 3910 8259,'0'28'21,"8"2"1,8 5 0,11 9-1,11 11 1,-16-22 0,2 1 0,3 3-1,1 1 1,3 5 0,1 1 0,4 4-1,1 1 1,1 3 0,1 0 0,1 0-1,1 0 1,-2-1 0,1-1 0,-2-3-1,0-2 1,-3-3 0,1-2 0,-4-4-1,1-3-182,-5-2 1,0-3-1,32 19 161,-7-14 0,-1-6 0,-10-12 0</inkml:trace>
  <inkml:trace contextRef="#ctx0" brushRef="#br0">17801 4691 8150,'-14'13'7,"0"-2"0,1-1 0,4 1 0,9 1 0,12 4 0,18 3 0,13 6 1,11 7-1,6 6 0,6 3 0,-31-20 0,1 1 0,2-2 0,1 1 1,3-1-1,2-1-66,2 1 1,1-2 0,-1-4 0,0-3 0,-1 1 0,0-2-1,-2-2 1,-1-3 0,35 0 0,-9-4 0,-12-2 58,-11-4 0,-5-9 0,-12-8 0</inkml:trace>
  <inkml:trace contextRef="#ctx0" brushRef="#br0">17630 4876 8408,'-4'29'-35,"-1"-1"0,2 2 0,6 3 0,11 4 0,16 1 0,14-1 0,13 3 0,10-1 0,-31-18 0,2-2 0,2-1 0,0-1 1,1-2-1,1 0 0,-2-4 0,0 0-22,36 6 0,3-9 0,-39-5 1,1-1-1,0-1 0,0-1 1,39 2-1,-7 1 0,-8 3 1,-12 2-1,-7 5 0,-11 3 57,-8 3 0,-7 0 0,-5-5 0</inkml:trace>
  <inkml:trace contextRef="#ctx0" brushRef="#br0">18057 6014 8053,'-6'-29'62,"4"-6"1,-3-4-1,4-9 1,4-10 0,6-13-1,0 30 1,3-2 0,2-3-1,4-1 1,2-2 0,4 0-1,3-2 1,3 1 0,3 0-1,3 0 1,3 2 0,3 2-1,0 4 1,1 3-152,-1 4 1,1 4 0,0 5 0,0 3 0,28-9 0,-8 9 0,-11 12 88,-14 14 0,-3 17 0,-13 17 0</inkml:trace>
  <inkml:trace contextRef="#ctx0" brushRef="#br0">18171 6397 8203,'-8'-42'-20,"-3"-7"1,8-3-1,6-7 1,11-6 0,14-9-1,-8 35 1,1-1 0,5-2-1,2 0 1,3 2 0,3 0-1,3 0 1,2 1 0,1 3-1,0 1 1,1 2 0,1 3-1,-4 4 1,-1 3-1,31-12-417,-12 16 0,-11 11 0,-8 14 437,-9 9 0,1 18 0,-7 11 0</inkml:trace>
  <inkml:trace contextRef="#ctx0" brushRef="#br0">18427 7037 8081,'-22'-6'17,"4"-7"1,7-11 0,11-15 0,14-16 0,21-15 0,-10 29 0,4 0-1,4-4 1,3 0 0,3-3 0,1 0 0,2-1 0,2 1 0,1 0 0,1 0-1,3 1 1,2 2 0,2 2 0,1 3-75,2 2 1,0 3 0,-6 7 0,0 4 0,-5 5-1,-2 3 1,30-6 0,-16 14 0,-13 11 56,-9 11 0,-18 13 0,-4 10 0</inkml:trace>
  <inkml:trace contextRef="#ctx0" brushRef="#br0">18313 7378 8214,'-10'0'-2,"3"-3"1,2-6-1,10-13 1,15-13 0,21-16-1,-11 20 1,2-1-1,5-6 1,3-1 0,5-5-1,2-1 1,2-3-1,1-2 1,2 0 0,1-1-1,-2 3 1,0 1-87,0 5 0,-1 2 1,-3 7-1,0 3 0,-4 8 1,0 3-1,-3 3 1,-2 2 87,28-7 0,-18 18 0,-7 5 0</inkml:trace>
  <inkml:trace contextRef="#ctx0" brushRef="#br0">18597 7449 8009,'-4'-9'12,"-1"-1"0,3-2 1,7-7-1,11-13 1,12-14-1,15-17 1,-16 25-1,3-3 1,5-5-1,2-2 0,6-5 1,1 0-1,5-3 1,2 1-1,-1 1 1,1 2-1,-2 5 1,-2 1-1,-5 6 0,-2 3-322,-4 3 1,-1 3 0,25-12 0,-12 15 309,-10 15 0,-19 16 0,-7 5 0</inkml:trace>
  <inkml:trace contextRef="#ctx0" brushRef="#br0">18526 7592 8080,'8'-21'-48,"5"-3"1,-1-10 0,10-12 0,12-16 0,-14 23 0,2-2 0,4-7 0,0-1 0,5-5 0,0-1 0,3-3 0,2-1 0,1-2 0,1-1 0,2 0 0,1 1 47,1 1 0,0 1 0,-3 3 0,1 0 0,-2 7 0,1-1 0</inkml:trace>
  <inkml:trace contextRef="#ctx0" brushRef="#br0">12228 8828 9245,'0'-14'379,"-2"2"1,-3 2-1,-4 5 1,-4 5-1,-1 5 1,0 6-1,0 8 1,1 10-1,2 7 2876,1 5-3277,7 8 0,-3 1 1,6 10-1,3 4 1,7 4-1,10-4 1,10-4-1,10-11 1,7-9-1,10-13 0,6-13 1,3-16-1,-1-17 1,-2-19-1,-3-15 1,-30 21-1,-3-3 1,0 0-1,-3-2 0,-2-1 1,-3 0-1,9-35 1,-12 5-1,-13 7 1,-12 7-1,-16 11 1,-15 15-1,-14 11 1,-10 7-105,-12 5 0,33 7 0,-1 1 0,-1 2 0,0 1 0,1 2 0,1 3 0,2 2 0,1 3 0,-31 20 0,10 6 0,10 4 0,13 2 0,15-3 0,10 0 0,10-4 0,6-2 82,6-1 1,17 6 0,4 7 0</inkml:trace>
  <inkml:trace contextRef="#ctx0" brushRef="#br0">12384 10122 8403,'-35'14'214,"5"1"1,-3-1 0,3 0 0,2 0 0,1 2 0,3 1 0,7 4 0,6 3 0,6 6 0,3 6 0,4 5 0,4 3 3,9 4 1,7 2 0,11 7-1,5-2 1,4-3 0,6-6-1,4-6 1,3-7 0,2-6-1,-2-8 1,-3-10 0,-4-9-347,-4-9 0,-8-9 0,-2-16 1,-6-9-1,-6-9 0,-8-7 0,-9-2 1,-8-1-1,-10 2 0,-9 3 0,-11 7 1,-10 5-1,-9 8 230,-9 3 0,-14 6 0,36 16 0,-1 2 0,0 2 0,0 2 1,-38-1-1,6 7 0,9 7 0,9 7 0,13 10 0,12 7 1,14 7-1,8 3-934,6 2 0,7 1 0,5 2 0,6 1 0,9-1 832,5-2 0,6-1 0,5 0 0</inkml:trace>
  <inkml:trace contextRef="#ctx0" brushRef="#br0">12583 11231 8200,'-20'36'199,"4"4"1,-3-5 0,3-1 0,2 3 0,0 1 0,1 6 0,3 5 0,6 1 0,4-2 0,4-6 0,8-2 0,5-4-147,7-1 0,2-8 0,5-8 0,2-5 0,5-5 0,3-4 0,0-3 0,-2-5 0,-1-7 0,2-10 0,1-9 0,1-7 0,-1-5-208,-3-8 0,-9-5 0,-12-3 0,-6 0 0,-9-1 0,-10-1 0,-13 3 0,-10 7 0,-12 8 0,-9 7 0,-8 7 0,-8 9 380,-6 8 1,0 10 0,-5 10-1,39-2 1,1 4 0,-36 18-1,6 10 1,12 5 0,10 6-1,10 1 1,7 0 0,8 2-1,8 1-434,8 2 1,12-5 0,8 0 208,8 2 0,11 1 0,4 2 0</inkml:trace>
  <inkml:trace contextRef="#ctx0" brushRef="#br0">12740 12340 8259,'0'57'323,"-5"1"1,-2 4 0,1 3 0,0-1 0,4-2 0,7-5 0,8-5 0,7-6-1,7-10 1,8-12 0,4-15 0,6-14 0,2-15-377,5-16 0,2-18 0,-28 22 0,0-2 0,-2-1 0,-1-2 0,-1 0 0,-1-1 1,-2-1-1,-2-1 0,-2 0 0,-3-1 0,4-36 0,-11 6 0,-10 11 0,-9 11 0,-12 9 1,-13 9-95,-18 5 0,-14 12 1,26 11-1,-2 1 0,-1 1 1,-2 1-1,-1 0 1,0 0-1,-1 0 0,-1 0 1,2 0-1,0 0 0,1 0 1,2 1-1,3 1 1,1-1-1,-33 4 0,12-2 147,13-1 0,-3-21 0,11-5 0</inkml:trace>
  <inkml:trace contextRef="#ctx0" brushRef="#br0">12725 9113 8385,'0'-10'79,"0"1"0,0-2 0,0-2 0,0-1 0,3 0 0,5-2 1,8-3-1,6-6 0,10-9 0,9-8 0,11-12 0,-23 23 1,1-1 22,0-3 1,1-1 0,3-5 0,0 0 0,-1-2 0,0 0-1,2-3 1,0-1 0,1-2 0,1-1 0,-1-1 0,0-1-1,1-1 1,-1 0 0,-1 0 0,1 0 0,1 0 0,0 1-1,2 0 1,1 1 0,2-1 0,0 1 0,-1 1 0,0-1 0,-2 0-1,0 1 1,-4 2 0,1 0-125,-2 1 1,1 0-1,0 0 1,0 0 0,1 1-1,0 0 1,1 1 0,1 0-1,-1 0 1,0 0 0,-2 2-1,-1-1 1,-1-1 0,-2 0-1,-2 0 1,0-2-1,0-1 1,0 0 0,1 0-1,0 0 1,2-1 0,0 1-1,-1 2 1,1-1 0,0 1-1,1-1 35,-1 0 1,0 1 0,-1 1 0,-2 1 0,2 0 0,-2 0-1,-2 3 1,-1 1 0,-4 4 0,-2 0 0,15-31 0,-5 6-1,-2 5 1,-1 9 0,-5 9 0,-7 10-1055,-9 7 0,-4 13 0,-6 8 1041,-5 8 0,-7 11 0,-12 3 0</inkml:trace>
  <inkml:trace contextRef="#ctx0" brushRef="#br0">12882 10378 8529,'1'-9'81,"2"-1"1,5-3 0,3-6 0,8-12 0,7-15 0,8-17 0,-13 24 0,-1-1-1,4-7 1,0-1 0,2-4 0,0-2 6,2-1 1,-1-2 0,2-4 0,-1-1 0,0 0 0,-1 1 0,0 1 0,0 0 0,0 0 0,0 1-1,1 0 1,2 0 0,3-3 0,1-1 0,2-2 0,0 0 0,2-1 0,0 0 0,-1-1 0,0 1-1,0-1 1,-1 0 0,0-1 0,-1 0 0,1-2 0,1 1 0,0 0 0,0 0 0,1 1 0,0 1-122,-1 1 1,0 2 0,0 3 0,-1 0 0,-1 0 0,-1-1 0,0 0 0,-1-1 0,-3 2 0,0-1 0,-3 2 0,-1 0 0,-2 3 0,-2 0 0,-1 1 0,-1-1 0,0-1 0,0 0 0,1 0 0,0 0 0,2 1 0,0 1-1,0 4 1,-1 0 0,-2 3 0,1 0 59,-2 2 1,0-1-1,-1 3 1,0 0 0,1-1-1,0 1 1,-2 2 0,-1 0-1,-1 5 1,0 1 0,13-31-1,-1 5 1,-3 4-1,-5 5 1,-3 7 0,-2 4-1,-1 5-307,-4 5 0,2 3 0,-5 2 0,1 1 0,1 3 1,-2 5-1,2 5 280,0 5 0,-5 2 0,3 7 0</inkml:trace>
  <inkml:trace contextRef="#ctx0" brushRef="#br0">13138 11544 8302,'9'0'71,"1"0"0,-6 0 0,4-2 0,0-4 0,2-10 0,4-12 0,3-15 1,2-14-1,2-12 0,-10 28 0,1-1 0,2-3 0,-1-3 0,1-3 1,1 0-1,-1-2 0,0 0 0,0 0 0,1 1 39,-1 2 1,0-1 0,1 2 0,0-1 0,1 0 0,0 0 0,1 1 0,0-1 0,1 0 0,-1 0 0,1 1 0,0-1 0,0-1 0,-1 1 0,1-3 0,1 0 0,-2-4 0,0-1 0,1-4 0,-1 0 0,-1-1 0,0-2 0,-1 2 0,1-2 0,0 0 0,0-1 0,1-1 0,1 0-106,0-1 1,0 0 0,0 0-1,2 0 1,1 5 0,0 2 0,1 2-1,-1 1 1,0 1 0,1 2-1,-2 1 1,1 2 0,-1 1 0,-1 1-1,-1 2 1,-1 1 0,-1 2 0,0 0-1,-3 2 1,-1 1 0,0 0-1,-2 0 1,-1-1 0,-2 1-7,-1-3 1,-1 1 0,1 0 0,1 0-1,-3 2 1,1 1 0,1 1 0,1 0-1,0-1 1,2 0 0,0-2 0,0 0-1,3-1 1,0-2 0,1 1 0,-1-1-1,1 1 1,0 1 0,-2 3 0,1 0-1,1 2 1,0 1 0,12-38 0,0 0-13,-12 37 0,-2 1 0,6-29 0,2 1 0,-3 6 0,-2 3 0,0-1 0,1-2 0,-1-2 0,0 1 0,2-1 0,1 0 0,5 2-56,5 2 0,-1 3 0,7 2 0,-2 6 0,1 3 0,1 1 0,-1 2 0,-4 2 0,-3 2 0,-2 4 0,-3 5 0,-4 4-1262,-5 3 0,-2 4 1331,-9 8 0,-3 2 0,-11 7 0</inkml:trace>
  <inkml:trace contextRef="#ctx0" brushRef="#br0">13365 12212 8284,'0'-14'14,"0"-1"0,0 1 0,0 0 1,0 0-1,0 0 0,0-1 0,0 0 1,0-3-1,0-2 0,0-4 0,2-6 1,2-6 75,6-5 0,4-13 0,4-5 0,2-4 0,2-6 1,3-7-1,-11 34 0,1-1 0,0-3 0,1 0 0,2-1 1,-1-1-1,1 1 0,-1-1 0,1 0 0,0 0 1,0-1-1,-1 0 0,1-1 0,0 1 0,-1 0 0,0 0-64,-2 1 1,0 1-1,1-1 1,-1 0 0,-3 2-1,-2 2 1,1-1-1,0 1 1,0 0 0,-1 0-1,0-1 1,-1 1-1,0 0 1,1 0 0,-1 1-1,-1 0 1,1 2-1,0 0 1,-1 0 0,1 0-1,1-1 1,1-1-1,-1-1 1,0 1-16,0 0 0,1 1 0,-1-3 0,0 1 1,-1 4-1,1 0 0,1-2 0,0 0 1,1-1-1,0-1 0,-1 0 0,0 0 1,0-1-1,0 0 0,0 0 0,0 1 1,2 0-1,0 1 0,0 1 0,0 0 0,2 1 1,-1 0-1,-1 2 0,1 1 0,11-36 48,-1 4 0,-5 7 1,3-2-1,-2 0 1,-2 2-1,-3 0 1,0 3-1,-1 0 1,0-2-1,0-4 1,1-2-1,0 0-31,4 2 0,-3 6 0,5-3 0,-2 1 1,0 1-1,-1 0 0,1 3 0,2 1 0,0 0 1,1 0-1,-2 2 0,1 1-49,-4 2 1,4 0-1,-1-6 1,1-2 0,1-3-1,-2-2 1,2-3 0,1-2-1,2-1 1,0 2-1,0 2 1,-1 6 11,1 2 1,-2 3-1,-1-1 1,-2 1 0,-2 4-1,-4 5 1,-3 4 0,-3 4-1,-2 1 1,-1 0 0,0 0-1,1 2-48,2 1 1,-4 0 0,6 4-1,-1-3 1,1 3 0,-1 2 0,1 4-1,-1 3 1,-1 1 0,-1 4 0,-3 3-1,1 3-803,0 1 0,0 6 0,-7-4 860,-3 1 0,-9 3 0,-8 4 0</inkml:trace>
  <inkml:trace contextRef="#ctx0" brushRef="#br0">11048 1678 14665,'-15'7'244,"1"6"1,2-3 0,2 4 0,4 5-1,1 6 1,0 7 0,2 7 0,2 8 0,1 9-1,0 7 1,0 6 0,0 9 0,0-37 0,0 0-1,0 2 1,0 1 0,0 1 0,0 0 0,0 1-1,0 1 1,0 1 0,0 0 0,0 1 0,0 0-1,0 2 1,0 1-168,0 0 0,0 2 0,0 5 1,0 0-1,0 4 0,0-1 0,0 0 1,0 1-1,0 1 0,0 0 1,0 2-1,0 1 0,0 4 0,0 3 1,0 3-1,0 2 0,0-24 1,0 1-1,0-1 0,0 1 0,0 0 1,0 0-1,-1 1 0,1 0 1,-1 1-1,0 1 0,-1 0 0,0 1 1,-1 4-1,0 1 0,0 1 1,-1 2-1,0 1 0,-1 0-126,0 4 0,1-1 1,-1 1-1,0 3 1,0 1-1,1-1 1,-1 0-1,0-1 1,0 0-1,1 2 1,-1 1-1,0 0 1,1 0-1,0 1 1,0 1-1,0-1 0,0 1 1,1-1-1,0 0 1,0 0-1,1 0 1,-1-1-1,0-1 1,1 0-1,-1 1 1,1-1-1,-1 0 1,0 2-1,0-1 1,-1 1-1,2-19 1,0 0-1,-1 1 0,1-1 1,0 1-1,-1 0 1,1 0-1,-1 0 1,1 0-1,0-1 1,-1 1-1,1 0-32,-1 19 1,1 0 0,-1 0-1,0 0 1,0 0 0,1 0-1,1-19 1,0 0 0,1 0 0,-1 1-1,0 1 1,0-1 0,-1 1-1,1 0 1,0 0 0,1 0-1,-1 1 1,0-1 0,0 0 0,0 1-1,1 0 1,-1-1 0,0-1-1,0 0 1,1 0 0,-1 0-1,0 0 1,-1 0 0,1 0 0,0 0-1,0 0 1,0 0 0,0 0-1,-1 0 1,1 1 0,-1 0-1,1 0 1,-1-1 0,0 0 0,0 0-1,0-1 1,0 1 0,-1 18-1,0-1 1,0 0 0,0-3-1,0-1 1,1 0 28,0-2 1,0 0-1,-1-1 1,0-2 0,0-2-1,0 1 1,1-1-1,0-1 1,0 0 0,-1-2-1,1-1 1,0 0-1,0-4 1,0 0 0,0-2-1,0 24 1,1-2-1,0-8 1,0-1 0,1-5-1,0-2 1,0-4-1,0-2 1,1-2 0,0-3-1,0-4 1,1-1-1,1-6 1,0-2 0,5 28 23,3-8 0,2-13 0,1-9 0,2-13 0,1-9 0,2-6 0,0-6 0,2-2 1,1-4-1,1-2 0,1-6 0,1-3 29,2-1 1,0-6 0,-2-2 0,1-2 0,2 2 0,5 0 0,5 1 0,6 1 0,7 2 0,4 2 0,4 4 0,4 2-583,8 6 573,6 2 0,-31 3 1,0 0-1,2 0 1,0 1-1,3 1 1,1 0-1,2 1 1,1 0-1,2 1 0,1-1 1,4 1-1,0-2 1,4 0-1,0-1 1,4-1-1,-1-2 1,2-1-1,1-1 1,-1-1-1,1-3 0,3-1 1,0-3-1,3-1 1,1-3-1,-26 5 1,1 0-1,0-1 1,-1 0-1,0 0 1,0 0-1,1-1 0,-1 1 1,0-1-1,0 0 1,0-1-1,1 0 1,-1 0-1,1-1 1,0 0-1,-1 0 1,0 1-1,0-1 0,0 1 1,-1-1-1,0 1 1,23-6-1,0 1 1,-3-1-1,0 0 1,-3 0-1,-1 1 1,-1 1-1,0 0-115,1-1 0,-1 1 0,-9 2 0,-1 0 0,-2-2 0,-1-1 0,-7 2 0,-1-1 0,-4 0 0,-2-1 0,-1 1 0,-2-1 0,34-18 0,-8 0 0,-12-4 0,-16-2 0,-15-6 0,-9-4 0,-6-3-4,-3-2 1,-14-2-1,-3-2 1,-6-6 0,-6-5-1,13 33 1,-2-1 0,0-2-1,-1-1 1,1-1 0,0-1-1,1-1 1,0-1-1,2-2 1,0-2 0,0-3-1,2-2 1,1-3 0,1-1 237,1-1 0,0-1 0,1-5 0,0-2 0,0 2 0,0 0 0,0-4 0,1-2 1,0-4-1,1-1 0,2 25 0,0-1 0,0 0 0,-1-1 0,1-1 0,0 0 1,0 0-1,1-1 0,-1 1 0,1-2 0,1 0 0,-1 0 0,2-1 0,-1 0 0,1-1 1,0-2-1,0 0 0,0-1 0,0 0 0,1 0 0,-1 0-115,2 0 1,-1 0-1,1-1 1,2-2 0,0 0-1,1 1 1,1 2 0,0 1-1,1 0 1,-1-1 0,-1-1-1,1 0 1,0-1 0,0-1-1,0 0 1,-1 0 0,1 0-1,0 0 1,0 0 0,0 0-1,1 1 1,-1 1 0,0 0-1,1 1 1,-1-1 0,0 1-1,1 0 1,0 0 0,-1 0-1,1 0 1,0-1 0,0 0-1,0 0 1,0 1 0,0 0-1,-1 0 1,1 2 0,-1-1-1,0 2-47,1-1 1,0 2 0,0-1 0,-2 0 0,0 1 0,1-1-1,0-1 1,1-1 0,0 0 0,-1 1 0,0 0 0,0 0-1,-1 1 1,0 0 0,0 0 0,0 2 0,-1 0 0,0 0-1,0 2 1,0-1 0,-1 1 0,0 1 0,1 0 0,-1-1-1,-1 0 1,1 0 0,-1-1 0,1 1 0,-1 0 0,0-1-1,-1 2 1,0-1 0,0 1 0,0-23 0,0 0 10,-1 2 1,0 0 0,0 5 0,0 0 0,-1-1 0,0 1 0,-1 2 0,-1 2-1,-1 2 1,-1 2 0,-2 4 0,0 1 0,-3 4 0,-1 2 0,-2 3 0,-2 2-1,-3 1 1,-1 2 0,-1 0 0,-2 2 0,-1 2 0,-2 1 0,0 3 0,-2 1 77,0 3 1,-1 1-1,-29-26 1,-2 3-1,-2 6 1,28 24-1,-2 2 1,-2 1-1,-2 1 1,-3-1 0,-1 1-1,-4 0 1,-1 0-1,-3 0 1,-1 1-1,-2 0 1,-1 1-1,-2 0 1,-1 2 0,-3 0-1,-1 1 1,-5 2-1,-1 0-5,-3 0 0,-1 2 0,-5 2 0,-1 1 0,23 1 0,-1 1 0,-1 0 0,-1 0 0,0 1 0,-1 0 0,1 0 0,-1 0 0,1 1 0,-1-1 0,0 0 0,0 0 0,0 1 0,0-1 0,0 0 0,-2 1 1,1 0-1,-1 0 0,1 0 0,0 0 0,0 0 0,0 2 0,1-1 0,0 1 0,0-1 0,2 1 0,-1 0 0,0 1 0,1 0 0,0 0-70,0 0 1,0 1-1,0 0 1,0-1 0,-1 1-1,1 1 1,0-1-1,0 0 1,0 0 0,1-1-1,0 1 1,1 1-1,-25-1 1,0 1 0,3 0-1,1 1 1,4 1-1,2 1 1,5-1 0,2 0-1,7 0 1,3 0-1,6-1 1,2-1 0,-27-1-1,19-6-5159,23-8 5196,21-13 0,9-6 0,9-10 0,4-3 0</inkml:trace>
  <inkml:trace contextRef="#ctx0" brushRef="#br0">16308 1834 8497,'-6'8'165,"-2"3"1,-5-5 0,2 1 0,3 0 0,0 0 0,2 1 0,0 0 0,3 4 0,1 6 0,2 7 0,0 6 0,0 9 0,0 7 0,0 10-71,0 8 0,0 12 0,0-35 0,0 2 0,0 3 0,0 2 0,0 3 0,0 2 0,0 2 1,0 2-1,0 0 0,0 0 0,0 3 0,-1 0 0,-1 2 0,0 2 0,0 5 0,-2 1 1,0 4-1,-1 3 0,0-23 0,1 1 0,-2 0 0,0 2 0,0 1 0,-1 0 0,1 1 0,-1 1 1,0 1-112,0 0 1,0 1-1,0 0 1,0 2 0,0 0-1,1 1 1,0 0-1,0 1 1,0 0 0,0 0-1,0-1 1,-1 0-1,1 2 1,1 0 0,-1 0-1,1 2 1,-1 0-1,1 0 1,0 4 0,0 0-1,-1 1 1,1 1-1,-1 0 1,0 1 0,-1 2-1,1 0 1,-1 0 0,0 0-1,0 0 1,0 0-1,2-19 1,-1 1 0,0 0-1,1 0 1,-1 1-1,1 0 1,-1 1 0,1 0-1,-1 1 1,-1 1-1,1 1 1,0-1-26,-1 3 0,0-1 1,1 1-1,-1-1 0,0 0 1,0-2-1,-1 1 0,1 0 1,0 1-1,0 0 1,0-1-1,0 1 0,0-1 1,0 1-1,0-1 0,1 0 1,-1 1-1,1 0 0,0 1 1,0-1-1,0 2 1,0 0-1,0 0 0,0 0 1,0 1-1,-1-1 0,1 0 1,0 0-1,-1 0 1,1 0-1,0-1 0,-1 1 1,1-3-1,0 1 0,-1-1 1,1 0-1,0 0 0,1-1 1,-1 1-1,1-1 1,0 0-1,-1-1 0,1 0 1,0 1-1,1-1 0,-1 1 1,1-1-1,0 0 41,0 1 0,0-1 0,0 0 1,0-1-1,1 17 0,0-1 0,0-1 1,0-2-1,0 0 0,-1 0 1,1-3-1,0-1 0,0 1 0,0-3 1,-1-1-1,1 0 0,1-1 1,-1 0-1,0-2 0,1-2 0,0-2 1,0 0-1,1-3 0,-1 0 0,0-1 1,0 21-1,0 0 0,-1-5 1,-1-2-1,1-3 0,0-2 0,-1-3 1,0-1 10,0-5 1,0-1 0,3-9-1,-1-1 1,-4 32 0,1-11-1,0-13 1,2-11 0,3-12-1,5-12 1,4-10 0,4-7-44,1-3 1,0-2 0,2-2 0,2-6-1,2-3 1,2-2 0,2-3 0,0-2 0,-2-1-1,0-1 1,-2 2 0,3-3-50,-1 1 1,6 7 0,8-1 0,4 5 0,7 1 0,9 1 0,10-1 0,8 1 0,5-1 0,-37 6 0,0-1 0,2 0 0,2-1 0,4-1 0,3 0 151,4-3 1,3 1-1,2-2 1,2 0 0,6-3-1,1-1 1,-1 0-1,2 0 1,2-1 0,2-1-1,-24 5 1,2-1-1,-1 0 1,3-1 0,0 1-1,0-1 1,1 0 0,0 0-1,-1 1 1,1 0-1,-1-1 1,0 1 0,1 1-1,-1-1 1,0 0-1,1 0 1,-1 0 0,0 0-1,2-1 1,0 0 0,0-1-67,2 0 1,1-2-1,-2 2 1,-4 1-1,-1 1 1,0 0 0,1 0-1,1-1 1,-1 0-1,-2 1 1,0 1 0,-1-1-1,25-4 1,-1 0-1,0-1 1,0 1 0,-3 2-1,-1 0 1,-3 1-1,0 1 1,-5 2 0,0 0-1,-5 1 1,-2-1-1,-4 3 1,-1-1 0,-6 1-1,-2 0-379,35-6 1,-14 5 0,-9-1 0,-10 1 0,-9 1 0,-14 3 0,-10 3 0,-15 1 0,-7-4 591,-5-4 1,-2-4 0,-2-3 0,-2-3 0,-2-6-1,-2-5 1,0-6 0,2-5 0,0-10 0,2-7 0,-1-12-1,12 31 1,1-1-135,-1-4 1,2-2 0,0-3 0,0-2 0,-1-3 0,1-2 0,1-6 0,0-1 0,0-6 0,1-2 0,0-5-1,2-2 1,1 25 0,-1-1 0,2 0 0,-1-1 0,1 0 0,0-1 0,1-1 0,-1 0 0,1-1 0,0-1 0,1 0-1,-1-1 1,2-2 0,-1 0 0,1-1 0,1 0 0,0 0 0,1 0-68,0 0 1,0-1 0,0 1 0,1-1 0,-1-1 0,0 1 0,0 4 0,-1-1 0,1 1 0,-1-2 0,0 0 0,0-1 0,1-1 0,0-1 0,-1 0 0,2-1 0,-1 1 0,0-1 0,0-1 0,1 0 0,-1 0 0,0 1 0,-1 0 0,1 1 0,-1-2 0,-1 1 0,1 0-1,-1-2 1,1 0 0,0 0 0,-1-3 0,0 0 0,0 0 0,0-2 0,1 0 0,0 1-79,-1-1 1,1 0-1,0 1 1,-1-3 0,1 1-1,0 0 1,0 3 0,1 1-1,0-1 1,-1-1 0,0 0-1,0 0 1,1-1 0,-1-1-1,1 1 1,0 0 0,0 1-1,1-1 1,-1 2 0,1 0-1,0 0 1,0 3 0,0 2-1,-1-1 1,1 3 0,0 0-1,0 1 1,-1 2 0,1 0-1,0 0 1,-1 0 0,1 0-1,0 0 1,0 1 0,-1 0-1,1 1 43,0 2 1,0-1-1,-1 1 1,0 2 0,-2 0-1,0 1 1,1-18 0,-1 2-1,-1-1 1,0 1-1,-2 1 1,0 1 0,-1 2-1,-2 2 1,-2 3 0,-1 2-1,-2 4 1,-1 1-1,-1 2 1,-2 1 0,0 2-1,-2 0 1,-1 2 0,0 0-1,1 3 1,-1 1 46,1 4 1,0 0 0,-1 2 0,-1 0 0,-17-26 0,1 0 0,-2-2 0,-1 3 0,-2 2 0,-1 7 0,-5 1 0,-9 3 0,-7-2 0,28 26 0,0 1 0,-1-1 0,-1 1 138,1 1 1,0 0-1,-29-26 1,29 25-1,0-1 1,-2 0 0,0 0-1,-1-1 1,-2 0-1,-2 0 1,0 1-1,-2 1 1,0 1 0,-1 0-1,1 2 1,-2-1-1,1 1 1,-2-1-1,0 0 1,-2-1 0,-1 1-1,-1 0 1,-2 0-1,-1 2 1,-2 1-151,-2 0 0,-1 1 0,-3 1 0,-2 1 0,-3 2 1,-1 1-1,-2 1 0,-1 1 0,-3 1 0,0 1 0,-5 1 1,-1 2-1,24 2 0,0 1 0,-1 0 0,-2 1 1,-1 0-1,-1 1 0,0 1 0,0 1 0,-1 0 0,-1 1 1,1 0-1,-1 2 0,1 0 0,0 2 0,0 0 0,0 0 1,-1 2-1,1 0-257,-1 1 1,1 1-1,-1 1 1,-3-1-1,0-1 1,1 2-1,1 0 1,1 2-1,0-1 1,0 0 0,0 0-1,0 0 1,3 0-1,1 0 1,0 1-1,3-1 1,0 1-1,1 0 1,-23 5 0,0 0-1,4-2 1,0 0-1,7-3 1,1-1-1,9-3 1,3-1-1,8-2 1,4-1 238,-27 0 0,17-3 0,10-6 0,15-5 0,11-7 0</inkml:trace>
  <inkml:trace contextRef="#ctx0" brushRef="#br0">17659 526 8233,'-6'-14'160,"2"1"0,-4 2 0,2 5 1,3 4-1,1 10 0,2 9 0,0 13 1,0 12-1,0 11 0,0 10-41,0 9 0,1-29 1,-2 2-1,1 1 1,-1 0-1,-1 2 0,1 0 1,-2-2-1,1 0 1,0-5-1,1-2 1,2 26-1,9-19 0,12-21 1,14-23-1,20-25 1,-21 1-1,2-5 1,7-8-1,1-4 0,4-8 1,0-4-1,2-5 1,-1-3-144,-1-3 0,1-1 0,-14 22 0,0 1 0,0 0 1,14-20-1,-1 1 0,2 2 0,-1 2 0,1 2 0,-1 2 1,-2 4-1,-1 2 0,-4 5 0,-2 3 0,-7 6 1,-2 3-1,19-13 0,-12 16 0,-5 9 0,-6 7 0,-4 4-1691,-5 3 0,-4 4 0,-2 3 1715,-3 4 0,-10 4 0,-8 1 0</inkml:trace>
  <inkml:trace contextRef="#ctx0" brushRef="#br0">17460 1820 8476,'-57'-7'151,"-5"-1"1,-1-7-1,0-4 1,0-7 0,4-5-1,4-10 1,3-10 0,24 21-1,1-3 1,-3-2 0,1-3-1,-2-3 1,1-1 0,-1-3-1,3-2 1,1-3 0,4-1-1,2-1 1,5-2-1,4-1 1,5 0 0,5-1-1,4 1 1,6-1 0,5 1-1,6 2 1,4 1 0,7 0-1,4 2 1,4 3 0,4 1-23,4 1 1,1 2-1,3 1 1,3 2-1,7 0 1,2 4-1,2 3 1,1 3 0,3 3-1,0 5 1,-1 4-1,0 4 1,0 4-1,-1 3 1,1 4-1,0 3 1,2 2 0,0 5-1,-1 4 1,0 5-1,-4 4 1,-2 6-1,-2 5 1,-3 4 0,-2 5-1,-1 2-150,-1 4 1,-2 1 0,-3 4-1,-4 1 1,-4-1 0,-3 1-1,-5-2 1,-5 1 0,-6-2 0,-4 1-1,-4 1 1,-4-1 0,-4 1-1,-2 0 1,-4-1 0,-3-1 0,-5-1-1,-4-1 1,-7-1 0,-4-2-1,-9 0 1,-4-1 0,-8 1 0,-5-1-1,-7 2 1,-3 0 0,17-14-1,-2 0 1,-1 0 0,-2 0-1,0 0 1,-1 0-63,-1 0 1,0-1 0,0-1 0,-3-1 0,0-1 0,-1 0 0,-2 0 0,-1 0 0,0 0 0,-3 0-1,0 1 1,-1-1 0,0 0 0,-1-1 0,1 0 0,0-1 0,0-1 0,1 0 0,3-4 0,1 0-1,1-2 1,-20 6 0,2-2 0,7-6 0,2-2 0,6-4 0,1-3 0,6-4 0,1-4 0,7-3 0,2-5 82,-20-19 0,15-10 0,17-5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22010 1265 8542,'-7'-22'1817,"1"2"-1561,-4 5 0,-1 1 0,7 5 1,0 7-1,4 13 0,4 10 1,0 9-1,1 9 0,0 12 1,0 12-1,-2 11 0,-2-32 1,-1 1-1,0 5 0,0 1-128,0 4 0,0 1 1,0 3-1,-1 0 0,-1 5 1,-1-1-1,-1-3 1,0 0-1,0-6 0,0 0 1,1-7-1,1-2 1,2 30-1,5-19 0,6-20 1,5-18-1,6-13 1,3-11-1,7-11 0,3-14-121,4-11 0,9-14 0,-23 23 0,0-1 0,1-4 0,0-1 0,1-3 0,-2-1 0,2-1 0,-1-1 1,0 1-1,0-1 0,-1 2 0,0 0 0,-1 2 0,0 1 0,-3 1 0,0 1 0,-1 2 0,0 0 1,16-31-1,-3 9-778,-4 12 1,-17 25 0,-2 18-1,-9 13 1,-5 11 0,-6 8 770,-2 4 0,-3 3 0,1-6 0</inkml:trace>
  <inkml:trace contextRef="#ctx0" brushRef="#br0">23019 1848 8542,'-8'0'458,"0"0"0,5-1 1,-2-4-1,4-3 0,4 0 1,8 2-1,5 1 0,4 0 1,2 0-1,5 1 0,3-1 1,5 2-426,1 1 1,-3 2 0,4 0 0,-2 0 0,-4 0 0,-1 0 0,-3 0 0,-3 0 0,-5 2 0,-4 3 0,0 6 0,-1 6 0,-1 7 0,-4 4-57,-4 5 0,-4 5 1,-1 10-1,0 5 0,0 6 1,0 4-1,0 2 1,0 3-1,0 0 0,0-2 1,0-6-1,-1-8 1,-2-9-351,-2-9 0,0-10 0,5-8 1,0-10-1,0-12 0,0-10 0,-1-8 1,-3-2 320,0-3 0,-3-6 0,4-1 1,-2-2-1,1 2 0,-1 1 1,0 4-1,2 0 0,0 5 0,0 2 1,-2 5-1,2 3 399,1 2 0,2 8 0,0 6 0,-1 8 0,-4 4 0,-5 4 0,-2 1 1,-4 4-1,-3-1 1116,-5 1-1332,-2 4 1,-4-4 0,-4 2 0,-2-4 0,0-4 0,1-4 0,2-3 0,0-4 0,3-5 0,3-9-1,5-7 1,1-10 0,4-9 0,1-13 0,2-11 0,1-11 0,4-8 0,6 36 0,1 0 0,1-1 0,0 0-1,1 0 1,0-1 0,1 3 0,0 1 0,4-35 0,4 10-292,4 9 0,1 5 0,0 14 1,2 9-1,3 9 0,3 4 0,3 5 1,4 1-1,5 4 0,8 0 0,6 3 1,9-1-1,10 1-744,7-1 1,-1-1-1,2 6 1,-2 3-1,-2 2 1,0 0 0,-3 2-1,-8 0 904,-12 3 0,-10 2 0,-10 1 0</inkml:trace>
  <inkml:trace contextRef="#ctx0" brushRef="#br0">24227 1834 8542,'-7'-2'937,"3"-2"1,9-4-1,9-2 1,8 2 0,5 0-1,3 1-915,4-5 1,2 5-1,5-1 1,0 1-1,-1 4 1,-1 2-1,-6 1 1,-6 0 0,-8 0-1,-3 1 1,-2 4-1,-1 4 1,-4 6-1,-4 4 1,-4 4-58,-1 4 0,0 3 0,-1 2 0,-2 2 0,-4 3 1,1 2-1,-2 4 0,0 3 0,-1 1 0,-1 1 0,2-1 1,2-1-1,1-4-299,-1-2 0,4-5 0,-2-1 0,1-7 0,-1-5 0,0-4 0,0-6 0,3-8 290,1-14 1,0-4 0,0-10 0,0-1 0,0-2 0,0-3 0,0-2 0,0-1 0,0 2 0,0 1 0,-2 1 0,-1 2 0,-2 4 251,2 4 0,2 3 0,-1 2 0,-3 1 0,-4 4 0,-4 5 0,-1 6 0,0 3 0,-2-1 0,-3 3 0,-5 1 0,-2 1-13,-3 1 1,-4-7 0,-2 2 0,0-4 0,-1-1-1,0-1 1,-4-4 0,-1-6 0,0-7 0,3-7 0,5-7-1,5-5 26,4-4 0,3-4 0,9-1 1,1-2-1,3-3 0,1-1 1,4-2-1,3 0 0,5-1 1,4 3-1,6 1 0,2 7 1,4 3-346,1 3 0,3 13 0,7 0 0,2 4 0,3 4 0,4 3 0,3 3 1,3 1-1,1 2 0,1 3 0,3 5 0,6 5 0,6 5-321,2 2 1,2 7 0,-10 2 0,-1-1 0,-6 1 0,-7-4 0,-8-1 0,-9-2 0,-11 0 0,-10 1 0,-4-1 0,-5 0 0,-7 0 444,-9 1 0,-6 5 0,-4 2 0</inkml:trace>
  <inkml:trace contextRef="#ctx0" brushRef="#br0">21427 1066 8542,'14'-22'39,"0"2"1,0 7-1,0 3 1,1 6 0,-1 2-1,0 2 1,2 3 177,3 7 0,-5 6 0,2 12 0,-5 2 1,0 3-1,0 5 0,0 5 0,-3 4 1,-2 8-1,-3 10 0,-1 11 0,-2-35 0,0 2 1,0 2-1,-2 1 0,1 4 0,-2 0 1,-2 4-1,-1 1 0,-2 2 0,-2 0 0,0 0 1,-2-1-135,2-2 0,-2 0 1,-1-3-1,-1-1 1,3-2-1,0-1 1,-1-3-1,0 0 1,1-3-1,0-1 1,-8 29-1,5-12 1,5-13-1,2-11 1,4-7-1,2-7 1,1-4 11,0 0 0,4-6 1,3-1-1,1 0 1,3-2-1,1 1 1,2-4-1,2 0 0,3 0 1,5 2-1,3-2 1,4-1-1,7-4 21,10-3 0,7 2 0,8-6 0,10-3 0,-32 6 1,2 0-1,3-1 0,2 1 0,4 0 0,1 1 0,3 0 1,1 1-1,4-2 0,0 1 0,3-1 0,0 1 0,2-1 1,1 1-1,0 0 0,1 2 0,1-1 0,0 0-156,-1 0 0,1 0-1,4 0 1,0 0 0,0-2 0,1 1 0,-4 1 0,-1 0 0,-3 0 0,-1 0 0,-3 1 0,1 0 0,-2-1 0,1 0 0,-1 1 0,-1 0 0,-1-1 0,-1 1 0,-3 1 0,-1-1 0,-2 1 0,-1 0 0,-1-1 0,0 1 0,0 0 0,1 1-44,1 0 1,0 0 0,-5 1 0,-1 0 0,-1 0 0,-1 0-1,31 0 1,-7 0 0,-1 0 0,-3 2 0,-4 1 0,-4 3-1,-6 2 1,-2 2 0,-7-1 0,-8 1 0,-8-1 463,-6-1 0,-5 5 0,-3-5-70,-1-1 0,-7-2 0,2-10 0,-4-4 0,-2-4 1,-2-1-1,-2-2 0,2-1 0,1-4 0,2-1 0,0-3-506,0-2 1,0-6 0,0-2 0,0-1 0,0-4 0,0-2 0,0-6 0,2-4 0,1-5 0,3-6 0,1-6 0,0-7 0,0-3 0,-3 38 0,0 0 179,0-1 0,0 0 0,-2 2 0,0-1 0,6-37 0,0-1 0,-2 0 0,2 0 0,-1 4 0,1 9 0,-2 8 0,0 5 0,-3 6 0,-1 6 0,-2 8 12,0 9 1,-6 7 0,-4 2 0,-2 3 0,-3 1 0,1 3 0,-2 0-1,-1 2 1,-4-2 0,-1 1 0,-5 0 0,-4 0-28,-7 1 0,-16-4 0,-9 6 0,-10-1 0,33 3 0,-2-1 0,-2 1 0,-2 0 0,-4 0 0,-1 0 0,-5 1 0,-2 1 0,-5 0 0,-2 0 1,-4 0-1,-1 0 0,-3 0 0,-1 1 0,-2 1 0,-1 1 0,23 0 0,0 0 0,-1 1 22,-2-1 0,-1 1 1,0 1-1,-4 2 1,0 0-1,-1 1 1,-2 1-1,0 1 1,-1 0-1,-1 1 1,-1 1-1,0 1 0,-1 0 1,1 1-1,-1 0 1,0 1-1,0-1 1,0 1-1,-1 1 1,0 0-1,0 0 1,-1 1-1,0 0 1,0 1-1,0 0 0,0 0 1,1 0-1,3-1 1,0 1-1,1 0 1,3-1-1,0 0 1,2 0-1,4-1 1,1 1-1,0-1 1,-22 6-1,3 0 0,8-2 1,3-2-613,8-3 0,4-2 0,-27 3 1,43-13-1,19-9 621,18-13 0,26-16 0,17-15 0</inkml:trace>
  <inkml:trace contextRef="#ctx0" brushRef="#br0">2105 3270 16284,'-21'-29'746,"5"7"0,-1 3 0,6 7 0,8 7 0,4 11 0,6 10 0,1 9 0,3 7 0,0 7 0,1 10 0,-1 13-667,0 12 0,-2-29 1,-2 2-1,-2 5 1,-2 3-1,2 8 1,0 4-1,-1 9 1,-1 4-1,0-21 0,-1 2 1,0 1-1,-1 4 1,0 1-1,0 0 1,0 3-1,-1 0 1,1 0-1,-1 2 1,-1 0-1,2-1 0,-1 1 1,0-1-1,1 1 1,0 0-1,1 1 1,0-1-1,0-2 1,1 0-1,0 0 0,0-2 1,0 0-1,0-1 1,0-3-1,0-1 1,-1 0-79,0-2 1,1-1 0,-2 1 0,1-1 0,0 1 0,-1-1 0,-1 0 0,0 0 0,0 0 0,1 0 0,-1 0 0,1-1 0,0-2 0,0 0 0,0-1 0,1 24 0,1-2 0,-2-3 0,1-1 0,-1-3 0,-1 0 0,0-3 0,0 0 0,0-4 0,0 0 0,1-5 0,0-1 0,0-6 0,1-2 0,0-5 0,1-3-109,0 31 0,5-11 0,0-15 0,1-12 0,-1-12 0,0-10 1,0-5-1,3-5 0,3-3 0,4-6 0,2-7 0,2-6 51,4-3 1,7-6 0,5-6 0,6 3 0,6-1-1,11 1 1,6-3 0,-29 18 0,0 1 0,2 0 0,-1 0-1,1 0 1,1 1 0,1 1 0,1 0 0,3 0-1,1 0 1,5 2 0,2 0 26,3 1 1,1 0 0,2 0 0,1 1 0,1 1 0,0 1 0,1 0 0,-1-1 0,3-1 0,1 0 0,4-1 0,1 0 0,2 0 0,1-1 0,0 0 0,0 0 0,0 0 0,-1 0 0,2-1 0,0-1 0,2-1 0,0 1 0,-24 3 0,1 1 0,0-1 0,1 1 0,1-1 0,0 1 47,2-1 0,1 1 0,-1 0 0,1-1 1,0 1-1,-1-1 0,-1 1 0,-1-1 1,1 1-1,2-1 0,-1 1 0,1-1 1,0 1-1,1-1 0,-1 1 0,1-1 0,0 0 1,0 0-1,0 0 0,1-1 0,-2 0 1,1 0-1,-1-1 0,-1 1 0,0-1 1,0 0-1,0 1 0,-1-1 0,0 0 0,0 1 1,1 0-1,0 0 0,0 0 0,-1 0 1,0 1-1,1-1 0,-2 1 0,1 0 1,-1 0-29,-3 1 1,1 0 0,-2 0 0,25-1 0,-2 1 0,-1 0 0,-1-1 0,-2 2-1,-1 1 1,-2-1 0,-1 1 0,0 1 0,-1 0 0,-4 1 0,-2 0 0,-4 2 0,-2 0-1,-4 1 1,-2-1 0,-1 1 0,-1 0 0,-2 0 0,-1 0 0,38 1-303,-10 1 0,-8 0 1,-12-2-1,-9-1 1,-8-3-1,-11-2 1,-9-3-1,-7-3 1,-6-5-1,-2-8 283,-4-10 1,2-15-1,-8-20 1,4 30 0,0 0-1,-3-5 1,1-1-1,-2-3 1,1-1 0,-1-2-1,0-1 1,0-1 0,0-1-1,-2-3 1,-1 0-1,0-3 1,0-1 0,-2-1-1,2-1 1,0 0-1,2 0-71,1-1 1,0-1 0,0 0 0,0-1 0,2-5 0,2-1 0,1-1 0,1-1 0,0 0 0,1-1-1,0 3 1,1 0 0,0 3 0,0 1 0,1 2 0,1 2 0,-1 2 0,1 2 0,-1 4 0,-1 1-1,-1 4 1,-1 2 0,-2 4 0,-1 1 38,-1 2 1,-1 2 0,-12-35-1,-6 4 1,-2 5 0,-2 2 0,-1 7-1,0 5 1,-2 1 0,-4 1-1,-6 0 1,-5 6 0,-5 4 22,-9 5 0,27 20 0,-1 2 0,-5 1 0,-1 1 0,-4 0 0,-1 1 0,-2 1 1,-2 1-1,-2 1 0,-2 2 0,-5 1 0,-1 2 0,-6 0 0,-3 2 0,-5 0 0,-2 1 1,23 2-1,-1 0 0,-1 0 0,-2 1 0,-2 1 0,0 0 0,-3 1 0,0 0 0,-1 0 1,-3 2-1,0-1 0,0 2 6,-3-1 0,-1 1 0,0 0 0,-2 1 0,-1 0 1,-1-1-1,17-1 0,-1-1 0,-1 0 0,0 1 0,0 0 1,0 0-1,-1 0 0,1 0 0,0 0 0,0 0 1,0 1-1,0-1 0,-1 1 0,0-1 0,1 2 0,-1-1 1,-1 0-1,-1 0 0,1 0 0,-1 1 0,-1 0 0,-1 1 1,0 0-1,0 0 0,-1 1 0,0-1 0,-1 1 1,1 0-1,0 1 0,0 0 0,0 0 0,0 0 0,1 0 1,1 0-1,0 0 0,0 1 0,1-1 0,0 1 1,1 0-1,0-1 0,1 1 0,1-1 0,0 0 0,0-1-114,1 0 1,1-1 0,-1 0-1,1 0 1,0 0 0,-1 1 0,1-1-1,1-1 1,-16 0 0,1-1 0,2 0-1,4-1 1,1 1 0,1-2-1,5 1 1,1-2 0,1 0 0,-23 1-1,3-3 1,6-1 0,4-1 0,8-2-1,3-2 1,12-2 0,4-2 144,-20-12 0,12-7 0,21-5 0,7 0 0</inkml:trace>
  <inkml:trace contextRef="#ctx0" brushRef="#br0">4735 2246 11772,'0'-57'485,"0"5"0,0 5 1,0 6-1,0 14 1,0 13-1,0 18 1,0 17-1,0 17 1,0 14-1,0 13 1,0 11-290,0-36 1,0 2-1,-3 6 1,0 2-1,-1 1 1,0 2-1,-1 3 1,0 0 0,1 2-1,0-1 1,1 1-1,0 0 1,2-3-1,0 0 1,3-1 0,1-2-1,3-4 1,2-1-1,3-5 1,4-2-1,21 23 1,15-19-1,16-25 1,-23-20 0,3-7-296,7-9 0,2-7 0,-10 1 0,1-4 0,1-2 0,5-8 0,0-3 0,2-2 0,5-4 0,1-2 0,1-1 0,-12 8 0,1 0 0,0-1 0,1 0 0,3-4 0,1 0 1,0 0-1,1-1 0,3-1 0,1-1 0,1 0 0,0 1 0,-10 8 0,0 0 0,1 0 0,1 0 0,-1 1 0,1-1 0,0 1 0,0 1 0,1 0 0,0 0 0,-1 1 1,1 1-1,-1 0 0,1 1 0,0 0 0,11-5 0,0 1 0,1 1 0,-1 1-332,0 2 1,0 1 0,-1 1 0,1 0 0,-4 2 0,-1 1-1,1 0 1,-1 0 0,-1 1 0,0 1 0,0-1 0,0 1 0</inkml:trace>
  <inkml:trace contextRef="#ctx0" brushRef="#br0">22578 455 9838,'14'-35'446,"-6"5"1,-3-3 0,-3 5 0,-2 4 0,0 5 0,0 3-172,0 2 0,0 8 0,0 7 0,0 13 0,-2 13 1,-3 11-1,-4 10 0,-5 10 0,-4 11 0,-2 9 1,9-39-1,1 1 0,-10 34 0,2-4 0,4-6 1,5-2-331,4-7 0,6-12 1,10-16-1,15-13 0,16-16 1,20-18-1,-22 0 1,2-4-1,8-9 0,3-4 1,7-7-1,3-3 0,-17 12 1,2-2-1,0 1 1,4-3-1,2 0 0,0 0 1,2-1-1,0-1 0,1 1-137,-1-1 1,0 0 0,-1 1 0,-3 2 0,0 1 0,-2 1 0,14-11-1,-2 1 1,-6 8 0,-2 2 0,-6 7 0,-4 3 0,24-12 0,-59 33 152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20247 16036 8215,'-15'8'240,"1"0"1,0-5 0,0 2 0,-1-2 0,4-3 0,7-5 0,10-4 0,11-5-1,12-5 1,9-5 0,6-1 0,5-1 0,0 4-244,0 2 0,-7 2 0,-5 9 0,-2 4 0,-5 5 0,-5 6 0,-6 10 1,-5 11-1,-4 9 0,-6 7 0,-4 4 0,-6 6 0,-8 2 0,-8 3 1,-5 2-133,-2 2 0,1 0 0,-1-7 0,3-3 0,2-6 0,8-11 0,11-18 135,15-20 0,15-27 0,11-15 0</inkml:trace>
  <inkml:trace contextRef="#ctx0" brushRef="#br0">20787 15709 8215,'0'14'185,"-5"1"1,-1 0-1,-2 4 1,-2 5-1,1 6 1,-1 8-1,-1 9 1,-1 7-1,-1 3 1,2 0-1,3 1 1,2 1-38,3-2 1,9-5-1,8-14 1,8-7 0,8-6-1,7-7 1,7-7-1,5-6 1,5-7-149,1-7 0,8-7 0,2-13 0</inkml:trace>
  <inkml:trace contextRef="#ctx0" brushRef="#br0">12000 8089 8036,'0'10'62,"2"1"1,3 3 0,4 5 0,5 3 0,5 5 0,5 4 0,4 6-1,5 1 1,5-2 0,2-1 0,-1-5-255,-1-5 1,-6 0-1,-1-7 1,-4-4 191,-3-3 0,-7-8 0,4 3 0</inkml:trace>
  <inkml:trace contextRef="#ctx0" brushRef="#br0">12555 8118 8322,'-8'6'164,"-5"0"0,5 7 0,-1-1 1,-1 7-1,-1 7 0,-1 8 1,-4 9-1,-3 9 0,-6 13 1,9-27-1,0 1 0,-3 5 1,0 1-1,-1 1 0,-1 1 1,0 0-1,-1 1-182,1 0 0,0 0 1,-1-2-1,1 0 1,0 0-1,1-1 0,1-1 1,2-1-1,2-2 1,1-3-1,-5 24 1,8-19 17,6-18 0,17-8 0,3-3 0</inkml:trace>
  <inkml:trace contextRef="#ctx0" brushRef="#br0">12811 15894 15488,'0'-22'431,"0"-3"0,1 4 0,2-1 1,4-2-1,1 1 0,4-1 0,6-1 1,5-2-1,6-2 0,2 1 1,4-1-1,3-1 0,5-1 0,2-4 1,3-1-1,-1-4-412,1-1 0,1-1 0,-4-1 0,4-1 1,4-4-1,3-2 0,-25 24 0,0 0 1,1 0-1,1 1 0,1 0 0,0-1 1,0 2-1,0 0 0,0-2 0,0-1 1,-2 2-1,0-2 0,0 0 0,0-1 1,28-26 9,-2-1 0,-26 27 0,1-1 0,2-1 0,1-1 1,2-2-1,1 1 0,1-1 0,-1-1 0,0 1 1,-2 0-1,0-1 0,-1-1 0,-1-2 0,1-1 0,0-2 1,1 0-1,0-2 0,1 0 0,2 0 0,1 0 1,0 1-1,2 0 50,-1 1 1,1 0 0,-3 0 0,-1-1 0,0-2 0,-1-1 0,1 0 0,0 0 0,1-2-1,0 0 1,3 0 0,0 0 0,1 0 0,2 1 0,0 0 0,1 0 0,0-1 0,1 0 0,-2-1-1,1-1 1,-1 0 0,1-1 0,0-1 0,1 0-64,2 0 0,1 0 0,1-1 1,2-2-1,2 0 0,2-1 0,-2 0 1,1-1-1,0-1 0,0 0 1,0 0-1,1 1 0,-18 18 0,-1-1 1,1 1-1,0 0 0,1-1 1,-1 1-1,2-2 0,0 1 0,-1-1 1,1 1-1,0 0 0,1-1 1,0 1-1,0-1 0,0 1 0,0 0 1,0 1-1,-1 0 0,0-1 1,1 1-1,-1 0 0,-1-1 0,1 1 1,-1-1-15,2 0 1,0 0-1,1 1 1,-1-1 0,1 1-1,0 0 1,1 0 0,0 1-1,-1 0 1,-1 0 0,-1 1-1,0 0 1,-1 0 0,0 0-1,0 0 1,0 0 0,0 0-1,0 0 1,2-1 0,-1 0-1,1 0 1,0 0 0,0-1-1,-1 1 1,-1 1 0,1 0-1,-2-1 1,19-15 0,-1 0-1,0 1 1,1 0 0,2-1-1,0 0 31,-19 15 0,0 1 0,0 0 0,17-16 0,-1 1 0,0-1 0,-1 0 0,1 2 0,1 1 0,1-2 0,0 0 0,1-2 0,0 0 0,-2 0 0,-1 0 0,-2 0 0,0 1 0,-2 2 0,1 1 0,0 1 1,1 0-1,-1 1 0,0 0 0,1-1 0,-1-1 58,-1-1 1,1 0 0,-4 4 0,0 0 0,2-2 0,0 0 0,0 2 0,0 1 0,1 1 0,-1 1 0,2-2 0,-1 1 0,0 0-1,-2-1 1,1 1 0,-1-1 0,-2 2 0,1 0 0,0 1 0,0 0 0,0 2 0,-1-1 0,0 2 0,0-1-128,-2 0 0,-1 1 0,0 1 0,-1-1 0,-1-1 0,0-1 0,1 1 1,1 1-1,1 1 0,-1 0 0,0 0 0,-1 1 0,0 1 0,-2 1 0,-2 0 1,0 1-1,-2 2 0,-1 1 0,0 0 0,-1 1 0,2 0 0,1 0 0,1-1 1,0 0-1,-1-1 0,0 2 0,-2 1 0,-1 0-121,-2 3 0,-1 1 0,27-18 0,-2 4 1,-3 5-1,-3 3 0,-2 3 157,-8 3 0,3 7 0,-9 6 0,-3 0 0,-3 1 0</inkml:trace>
  <inkml:trace contextRef="#ctx0" brushRef="#br0">20886 7876 18614,'-4'-5'31,"-1"8"1,2 13-1,1 9 1,2 12-1,0 7 1,0 6 0,0 3-1,0 0 1,2 3-2863,2-1 2717,-2 5 0,11-10 0,-5 7 0</inkml:trace>
  <inkml:trace contextRef="#ctx0" brushRef="#br0">20133 9070 17667,'-10'0'164,"2"2"1,0 2-1,2 7 1,0 7-1,3 7 1,1 7-1,2 6 1,0 3 0,0 3-1,0 3 1,0 4-359,0-1 1,6 6 0,2-6 0</inkml:trace>
  <inkml:trace contextRef="#ctx0" brushRef="#br0">17957 8672 17667,'-1'-9'-1749,"-4"-1"2123,4 7 0,-7-3 0,4 7 0,0 4 0,1 4 0,1 6 0,2 4 0,2 4 0,1 6 0,1 4 1,0 5-1,-1 3-457,2 1 0,-4 7 0,4 5 0,-4 8 1,-1 7-1,-1 6 0,-4 0 0,-3 1 0,-1 0 1,-1 0-1,-1-2 0,-1-1 0,-1-5 0,3-5-20,6-8 0,2 2 0,2-7 1,0 1-1,2-5 0,2-5 1,4-2-1,0 6 0,-1 4 0,-3 1 1,1-1-1,-2-1 0,-1-1 97,-2-1 0,0-2 0,1-3 0,3-3 0,0-3 0,-1-4 0,1-1 0,-1-4 0,1-4 0,0-5 0,-3-1 0,1-2-1128,3 0 0,-4-4 1,5-2 962,1-2 0,-6-1 0,6-5 0</inkml:trace>
  <inkml:trace contextRef="#ctx0" brushRef="#br0">17403 10705 7980,'-14'-8'244,"0"3"1,-1 4 0,3 4 0,2 5 0,5 8 0,4 6 0,1 9 0,0 10 0,0 12 0,0 7-169,0 6 1,0 13-1,0 1 1,0-4-1,0-8 1,0-11-1,1-10 1,4-9-77,5-9 0,9-13 0,3-10 0</inkml:trace>
  <inkml:trace contextRef="#ctx0" brushRef="#br0">18484 10534 7949,'-10'-4'404,"1"-1"1,-1 3 0,2 5 0,3 9-1,4 5 1,1 10 0,1 9 0,4 13-426,5 9 0,2 14 1,-5-32-1,-1 2 0,0 2 1,-1 0-1,0 2 1,-1 0-1,1-2 0,0 0 1,4 35-1,1-11 21,1-11 0,8-13 0,3-9 0</inkml:trace>
  <inkml:trace contextRef="#ctx0" brushRef="#br0">19408 9838 7081,'-10'-5'3210,"2"2"-3120,2 4 0,1 6 1,5 9-1,0 3 1,0 4-1,0 6 1,-1 7-1,-3 10 0,0 11 1,1 7-1,1 11 1,2-34-1,0 1 1,0 5-1,0 0 1,-1 1-1,0 2 0,0-1 1,-1-1-136,0 0 0,0-1 0,-3-1 1,0 0-1,2-3 0,0-1 0,0 1 1,-1-1-1,0 0 0,1 0 1,-4 37-1,1-8 0,1-8 0,0-4 1,1-2-1,0-2 0,3-4 63,1-9 1,0-1 0,0-8 0,0-1 0,0-4 0,0-4-435,0-5 1,0-11 0,0-8-1,0-9 1,0-7 0,0-5-1,0-1 416,0-3 0,6-8 0,2-4 0</inkml:trace>
  <inkml:trace contextRef="#ctx0" brushRef="#br0">16052 12781 7985,'-6'-8'424,"3"-3"1,-5 4-1,0 1 1,2-2-1,-2 2 1,0-2-1,-2 3-376,2 4 0,2 5 0,8 18 0,1 10 0,3 12 0,1 10 0,0 11 0,1 11 0,-3-32 0,0 3 0,0 6 0,-1 2 0,1 4 0,-2 2 1,1 2-1,-1 0 0,-2 0 0,1 0 0,-1-1 0,-1 0 0,0-3 0,0 0-309,0 0 1,0-3 0,0-8-1,0-2 1,-1 31 0,-2-20 0,-2-22-1,2-21 1,1-24 260,2-18 0,0-18 0,0-5 0</inkml:trace>
  <inkml:trace contextRef="#ctx0" brushRef="#br0">15128 12340 8108,'0'-10'563,"-1"2"0,-4 5 1,-3 11-1,0 14 1,3 15-1,4 12-535,1 12 1,0 13-1,0-27 1,0 1-1,0 5 1,0 0-1,0 3 1,0 0-1,0 1 1,1 0 0,1-4-1,-1 0 1,2-4-1,-1-2 1,0-4-1,1-1 1,2 34-1,1-9 1,0-12 0,2-12-29,0-13 0,-5-8 0,4-8 0</inkml:trace>
  <inkml:trace contextRef="#ctx0" brushRef="#br0">14147 13634 8203,'-6'-15'320,"3"6"0,-5-1 0,0 1 0,1-1 0,1 4 1,3 5-1,0 8 0,0 9 0,-2 9 0,2 9 0,1 10-327,2 11 1,0 8 0,0 8 0,2 2 0,1 3-1,3 3 1,2-2 0,2-6 0,-1-9 0,1-10 0,1-9-1,1-10 7,3-8 0,-1-11 0,0-7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A8513-3DB4-44D1-8C05-112CB41382EF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372AA-8332-4637-AA24-DADF6B49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1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6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34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96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64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60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11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378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78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00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81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05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260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84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25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155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26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102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66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379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47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44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638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14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73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8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61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480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074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920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74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19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1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473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83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64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75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9417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30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349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65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497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960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053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3256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835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6827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84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9948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75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81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358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654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018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76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7489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63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914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6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4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3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86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53F7-5D56-4872-B8AF-EA0B5E7A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411014-4DEB-40DF-9C05-BA5AD5E04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22014-CFB6-454B-AEAD-72DEBDDA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9AAFF-1F5D-458F-ABF0-1F861700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D4961-7810-465D-A911-F7C3FF17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39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60E08-1C51-453E-8CF9-6482D454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714C64-80A7-4E14-AE5E-4C0C1A6B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1DDDD-3045-4767-A651-01F96484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BE4BE-526E-4964-B939-B3527F9B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23D781-1C84-48EE-9370-9306C84A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4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8FBA6A-AF32-4197-BEB4-34B7ECADA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0FDA5-72F7-48C3-B7D2-88C12C6C1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E8C31-6B73-4A84-9E15-7D4E71CD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15614B-B141-4949-9299-F260920F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E5795-FFC7-4EA6-9880-99108E83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33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A9777-A4C8-4EDC-B0E2-6973B49D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C3F7A-1DA0-42E3-8A61-F72E9AA1A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07064-8837-4CC9-B525-593ECDE7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682464-660A-4518-AF13-E2E5014D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EDC76-1DC2-4496-92A0-74CA0C53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6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C51E1-7720-42D8-87B6-256B3084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8C966-C472-412B-B82F-012BA5775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31613-B58F-4D43-AF84-67FC9FF7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FAE8A8-79A2-4EE2-9FD1-923FBBC7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853B3-F2D3-40B8-A45B-4323B140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7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E5AA1-9EE7-4BDC-8BBE-669C1F80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FC696-8A13-4DA6-885B-E0A11E744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2BFEB0-FAB5-4B60-90FC-262325DBE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12BE36-1268-4144-93E4-C0804A59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832B1-8F89-4FF2-9F2D-6F16EF2A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65FC9E-9C0D-401D-B073-A6162162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3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9E5F-745B-4BFE-A3EB-63158D1E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B232BD-BB28-4F43-BE9C-AEB826DB8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CEBFC-6041-4B95-BC3D-500D4EADC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0F711D-EF5A-4CBF-A64F-3F8BEA0E3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3D2396-5EB7-4B8F-83A6-7EC6B4BD5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70DB9-B89E-4C4F-954A-8D1BD1A1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9DE407-F813-474F-9362-723B2731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9AEE20-6204-4897-9187-40B8DAFF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5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30809-9696-47A9-9298-7FC3486E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BBEBE1-E80F-4F4F-A41E-A7D434E0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46568-C6FE-4821-BBE7-349393A5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B92C84-49A0-48C6-9012-080DB6E6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30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BCC9AF-19FA-4DB0-B11D-18E78462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C16041-9127-4B5F-98C4-4728FACC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72184-5838-4C1A-B0D1-1DA14FD4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9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B3484-550A-489A-BFCC-D5265D33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422EB-113C-4169-BE6C-909FBAB0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39440E-10E5-441A-8B04-915156DC7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CE7E34-8FCB-4248-8512-0ED43068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80C5DF-FE81-4577-9B5D-F28947DA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32F787-1E5E-4C43-BB80-D4439AD7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7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26F34-4255-43C6-9868-5C316457D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0078D-19F4-48F3-827A-4584BC2B6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83A83-2066-4720-9E57-8CAF5AC94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388979-4281-46E4-824E-05BB466A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B25FDC-C7EB-418B-A501-8E54C0C8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373145-5059-4932-8FCD-353A8C68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0EE1D5-6C18-44B8-BDFA-34CEE0F7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4C78E-7711-4A53-B1B5-45C348C83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37D83-9109-4FF9-BFC4-B8B19302D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C35F9-62A0-477C-9601-85DB3FF6050E}" type="datetimeFigureOut">
              <a:rPr lang="ko-KR" altLang="en-US" smtClean="0"/>
              <a:t>2023. 7. 27.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2602C-DEDD-41E4-8B41-8E962109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42F22-3E48-4DDF-B789-427C2CC8D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nkowitz.blogspot.com/2017/11/perceptr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4.xml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9112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Universal_approximation_theore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1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14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1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16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17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customXml" Target="../ink/ink1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customXml" Target="../ink/ink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customXml" Target="../ink/ink23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customXml" Target="../ink/ink24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customXml" Target="../ink/ink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customXml" Target="../ink/ink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83.png"/><Relationship Id="rId4" Type="http://schemas.openxmlformats.org/officeDocument/2006/relationships/customXml" Target="../ink/ink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iplXsNf_zs?feature=oembed" TargetMode="External"/><Relationship Id="rId4" Type="http://schemas.openxmlformats.org/officeDocument/2006/relationships/image" Target="../media/image8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customXml" Target="../ink/ink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customXml" Target="../ink/ink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31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32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customXml" Target="../ink/ink33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34.xml"/><Relationship Id="rId4" Type="http://schemas.openxmlformats.org/officeDocument/2006/relationships/image" Target="../media/image94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customXml" Target="../ink/ink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5.png"/><Relationship Id="rId7" Type="http://schemas.openxmlformats.org/officeDocument/2006/relationships/customXml" Target="../ink/ink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gif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customXml" Target="../ink/ink38.xml"/><Relationship Id="rId5" Type="http://schemas.openxmlformats.org/officeDocument/2006/relationships/image" Target="../media/image117.pn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blh5JKOoLUIzaEkCLIUxQFjPIlapw8nU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ssey.ac.nz/~mjjohnso/notes/59302/all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EC2394-06A1-C472-712E-8BE3DDCD82E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BDB6F61-A267-45B5-BC84-9E12954563FE}"/>
              </a:ext>
            </a:extLst>
          </p:cNvPr>
          <p:cNvCxnSpPr>
            <a:cxnSpLocks/>
            <a:stCxn id="189" idx="5"/>
            <a:endCxn id="172" idx="5"/>
          </p:cNvCxnSpPr>
          <p:nvPr/>
        </p:nvCxnSpPr>
        <p:spPr>
          <a:xfrm>
            <a:off x="1932590" y="1243351"/>
            <a:ext cx="8358252" cy="4191990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타원 170">
            <a:extLst>
              <a:ext uri="{FF2B5EF4-FFF2-40B4-BE49-F238E27FC236}">
                <a16:creationId xmlns:a16="http://schemas.microsoft.com/office/drawing/2014/main" id="{5850EBA9-EC2A-4F84-B427-5089CF2C3E0C}"/>
              </a:ext>
            </a:extLst>
          </p:cNvPr>
          <p:cNvSpPr/>
          <p:nvPr/>
        </p:nvSpPr>
        <p:spPr>
          <a:xfrm>
            <a:off x="10729958" y="5329120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각 삼각형 171">
            <a:extLst>
              <a:ext uri="{FF2B5EF4-FFF2-40B4-BE49-F238E27FC236}">
                <a16:creationId xmlns:a16="http://schemas.microsoft.com/office/drawing/2014/main" id="{B1A30230-F7FD-4D23-8AE6-021E1DF4CCA5}"/>
              </a:ext>
            </a:extLst>
          </p:cNvPr>
          <p:cNvSpPr/>
          <p:nvPr/>
        </p:nvSpPr>
        <p:spPr>
          <a:xfrm rot="14798192">
            <a:off x="10044339" y="5210128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BEDC004-4103-46DE-B5E9-6894D28F43FA}"/>
              </a:ext>
            </a:extLst>
          </p:cNvPr>
          <p:cNvSpPr/>
          <p:nvPr/>
        </p:nvSpPr>
        <p:spPr>
          <a:xfrm>
            <a:off x="11552420" y="4168986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C72C65D-4734-4501-A7A8-7EDC15899C6F}"/>
              </a:ext>
            </a:extLst>
          </p:cNvPr>
          <p:cNvSpPr/>
          <p:nvPr/>
        </p:nvSpPr>
        <p:spPr>
          <a:xfrm>
            <a:off x="9818538" y="6495179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각 삼각형 174">
            <a:extLst>
              <a:ext uri="{FF2B5EF4-FFF2-40B4-BE49-F238E27FC236}">
                <a16:creationId xmlns:a16="http://schemas.microsoft.com/office/drawing/2014/main" id="{D1C5EBD9-A928-4AC5-A892-6D5B7C1AB10D}"/>
              </a:ext>
            </a:extLst>
          </p:cNvPr>
          <p:cNvSpPr/>
          <p:nvPr/>
        </p:nvSpPr>
        <p:spPr>
          <a:xfrm rot="14798192">
            <a:off x="10879584" y="4111178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각 삼각형 175">
            <a:extLst>
              <a:ext uri="{FF2B5EF4-FFF2-40B4-BE49-F238E27FC236}">
                <a16:creationId xmlns:a16="http://schemas.microsoft.com/office/drawing/2014/main" id="{DAB208C0-8C0A-49C1-9B38-E8E43B5FC59E}"/>
              </a:ext>
            </a:extLst>
          </p:cNvPr>
          <p:cNvSpPr/>
          <p:nvPr/>
        </p:nvSpPr>
        <p:spPr>
          <a:xfrm rot="14798192">
            <a:off x="9155225" y="6374816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B92DBF8D-DB80-40EA-88FB-643D3ED6E999}"/>
              </a:ext>
            </a:extLst>
          </p:cNvPr>
          <p:cNvCxnSpPr>
            <a:cxnSpLocks/>
            <a:stCxn id="189" idx="5"/>
            <a:endCxn id="175" idx="5"/>
          </p:cNvCxnSpPr>
          <p:nvPr/>
        </p:nvCxnSpPr>
        <p:spPr>
          <a:xfrm>
            <a:off x="1932590" y="1243351"/>
            <a:ext cx="9193497" cy="3093040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90731C87-5EC8-4BBC-9ECA-93351D2A6C43}"/>
              </a:ext>
            </a:extLst>
          </p:cNvPr>
          <p:cNvCxnSpPr>
            <a:cxnSpLocks/>
            <a:stCxn id="189" idx="5"/>
            <a:endCxn id="176" idx="5"/>
          </p:cNvCxnSpPr>
          <p:nvPr/>
        </p:nvCxnSpPr>
        <p:spPr>
          <a:xfrm>
            <a:off x="1932590" y="1243351"/>
            <a:ext cx="7469138" cy="535667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34FF9923-D28B-4119-ADA5-24CA05878F5E}"/>
              </a:ext>
            </a:extLst>
          </p:cNvPr>
          <p:cNvSpPr/>
          <p:nvPr/>
        </p:nvSpPr>
        <p:spPr>
          <a:xfrm rot="1421923">
            <a:off x="815826" y="3304160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A8E78E1-A9C2-4673-B931-814F916E9ACD}"/>
              </a:ext>
            </a:extLst>
          </p:cNvPr>
          <p:cNvSpPr/>
          <p:nvPr/>
        </p:nvSpPr>
        <p:spPr>
          <a:xfrm rot="1421923">
            <a:off x="1906222" y="4353335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FD3F5BB-E904-4E3E-A06E-59083521A901}"/>
              </a:ext>
            </a:extLst>
          </p:cNvPr>
          <p:cNvSpPr/>
          <p:nvPr/>
        </p:nvSpPr>
        <p:spPr>
          <a:xfrm rot="1421923">
            <a:off x="2979840" y="5385732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89337BE-20AF-454E-B5BF-2A109C3B85CA}"/>
              </a:ext>
            </a:extLst>
          </p:cNvPr>
          <p:cNvSpPr/>
          <p:nvPr/>
        </p:nvSpPr>
        <p:spPr>
          <a:xfrm>
            <a:off x="9402824" y="125494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66F296-2BBB-47D3-9A11-3D0D304B836C}"/>
              </a:ext>
            </a:extLst>
          </p:cNvPr>
          <p:cNvSpPr/>
          <p:nvPr/>
        </p:nvSpPr>
        <p:spPr>
          <a:xfrm>
            <a:off x="10493220" y="1174669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7E770C0-DF1A-48CF-B92B-02602D2A17A4}"/>
              </a:ext>
            </a:extLst>
          </p:cNvPr>
          <p:cNvSpPr/>
          <p:nvPr/>
        </p:nvSpPr>
        <p:spPr>
          <a:xfrm>
            <a:off x="11550060" y="2207066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각 삼각형 79">
            <a:extLst>
              <a:ext uri="{FF2B5EF4-FFF2-40B4-BE49-F238E27FC236}">
                <a16:creationId xmlns:a16="http://schemas.microsoft.com/office/drawing/2014/main" id="{518AEBF8-F5C9-4DFB-BF9A-E22644A465E0}"/>
              </a:ext>
            </a:extLst>
          </p:cNvPr>
          <p:cNvSpPr/>
          <p:nvPr/>
        </p:nvSpPr>
        <p:spPr>
          <a:xfrm rot="12063111">
            <a:off x="8477071" y="762297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D761E9B0-C51D-4AD0-BB06-09C622AD9B70}"/>
              </a:ext>
            </a:extLst>
          </p:cNvPr>
          <p:cNvSpPr/>
          <p:nvPr/>
        </p:nvSpPr>
        <p:spPr>
          <a:xfrm rot="12063111">
            <a:off x="9567295" y="1795245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각 삼각형 81">
            <a:extLst>
              <a:ext uri="{FF2B5EF4-FFF2-40B4-BE49-F238E27FC236}">
                <a16:creationId xmlns:a16="http://schemas.microsoft.com/office/drawing/2014/main" id="{A19AB610-D3BB-4756-9FE2-FC0C21D571D7}"/>
              </a:ext>
            </a:extLst>
          </p:cNvPr>
          <p:cNvSpPr/>
          <p:nvPr/>
        </p:nvSpPr>
        <p:spPr>
          <a:xfrm rot="12063111">
            <a:off x="10641086" y="2843869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7899FB3-7EDF-4923-BD0D-8469950DFAE8}"/>
              </a:ext>
            </a:extLst>
          </p:cNvPr>
          <p:cNvCxnSpPr>
            <a:cxnSpLocks/>
            <a:stCxn id="66" idx="7"/>
            <a:endCxn id="80" idx="5"/>
          </p:cNvCxnSpPr>
          <p:nvPr/>
        </p:nvCxnSpPr>
        <p:spPr>
          <a:xfrm flipV="1">
            <a:off x="1771914" y="1105197"/>
            <a:ext cx="7048057" cy="2514112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8D82131-74C5-4933-98EB-639A88DD31DF}"/>
              </a:ext>
            </a:extLst>
          </p:cNvPr>
          <p:cNvCxnSpPr>
            <a:cxnSpLocks/>
            <a:stCxn id="67" idx="7"/>
            <a:endCxn id="81" idx="5"/>
          </p:cNvCxnSpPr>
          <p:nvPr/>
        </p:nvCxnSpPr>
        <p:spPr>
          <a:xfrm flipV="1">
            <a:off x="2862310" y="2138145"/>
            <a:ext cx="7047885" cy="2530339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31D656-DD77-411C-AC5A-F264D2FC842F}"/>
              </a:ext>
            </a:extLst>
          </p:cNvPr>
          <p:cNvCxnSpPr>
            <a:cxnSpLocks/>
            <a:stCxn id="68" idx="7"/>
            <a:endCxn id="82" idx="5"/>
          </p:cNvCxnSpPr>
          <p:nvPr/>
        </p:nvCxnSpPr>
        <p:spPr>
          <a:xfrm flipV="1">
            <a:off x="3935928" y="3186769"/>
            <a:ext cx="7048058" cy="2514112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2AD30C32-EE3E-49F8-8A34-1A357F28165C}"/>
              </a:ext>
            </a:extLst>
          </p:cNvPr>
          <p:cNvSpPr txBox="1"/>
          <p:nvPr/>
        </p:nvSpPr>
        <p:spPr>
          <a:xfrm rot="20431370">
            <a:off x="1427381" y="1780903"/>
            <a:ext cx="75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 to Neural Networks</a:t>
            </a:r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F9935BE-64EA-4EFF-B062-699B76070489}"/>
              </a:ext>
            </a:extLst>
          </p:cNvPr>
          <p:cNvSpPr/>
          <p:nvPr/>
        </p:nvSpPr>
        <p:spPr>
          <a:xfrm rot="20354341">
            <a:off x="5199500" y="429079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Kwangwoon University MI:RU</a:t>
            </a:r>
          </a:p>
          <a:p>
            <a:pPr algn="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Artificial Intelligence Study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7479425-3DD4-4F1D-B16A-731B88E21D3A}"/>
              </a:ext>
            </a:extLst>
          </p:cNvPr>
          <p:cNvSpPr/>
          <p:nvPr/>
        </p:nvSpPr>
        <p:spPr>
          <a:xfrm rot="20398952">
            <a:off x="8125400" y="2523810"/>
            <a:ext cx="186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Jul 27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endParaRPr lang="en-US" altLang="ko-KR" sz="1200" b="0" i="0" u="none" strike="noStrike" baseline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Thu 4 PM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B8D33FC-414B-42AE-A629-4969FDB0056E}"/>
              </a:ext>
            </a:extLst>
          </p:cNvPr>
          <p:cNvSpPr/>
          <p:nvPr/>
        </p:nvSpPr>
        <p:spPr>
          <a:xfrm rot="20415746">
            <a:off x="2659089" y="3308892"/>
            <a:ext cx="565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Introduction to Artificial Intelligence - 2023 Summer</a:t>
            </a:r>
            <a:endParaRPr lang="ko-KR" altLang="en-US" dirty="0"/>
          </a:p>
        </p:txBody>
      </p:sp>
      <p:sp>
        <p:nvSpPr>
          <p:cNvPr id="162" name="직각 삼각형 161">
            <a:extLst>
              <a:ext uri="{FF2B5EF4-FFF2-40B4-BE49-F238E27FC236}">
                <a16:creationId xmlns:a16="http://schemas.microsoft.com/office/drawing/2014/main" id="{5C1AE8D8-5619-4B05-B07A-A12EACD77419}"/>
              </a:ext>
            </a:extLst>
          </p:cNvPr>
          <p:cNvSpPr/>
          <p:nvPr/>
        </p:nvSpPr>
        <p:spPr>
          <a:xfrm rot="11082402">
            <a:off x="52247" y="4303738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각 삼각형 162">
            <a:extLst>
              <a:ext uri="{FF2B5EF4-FFF2-40B4-BE49-F238E27FC236}">
                <a16:creationId xmlns:a16="http://schemas.microsoft.com/office/drawing/2014/main" id="{0AED86E9-34DE-4620-AC2E-F0E6DB5888FA}"/>
              </a:ext>
            </a:extLst>
          </p:cNvPr>
          <p:cNvSpPr/>
          <p:nvPr/>
        </p:nvSpPr>
        <p:spPr>
          <a:xfrm rot="10950870">
            <a:off x="1215318" y="5381328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각 삼각형 163">
            <a:extLst>
              <a:ext uri="{FF2B5EF4-FFF2-40B4-BE49-F238E27FC236}">
                <a16:creationId xmlns:a16="http://schemas.microsoft.com/office/drawing/2014/main" id="{160EF883-E2E6-4FD5-9786-2A43940DF227}"/>
              </a:ext>
            </a:extLst>
          </p:cNvPr>
          <p:cNvSpPr/>
          <p:nvPr/>
        </p:nvSpPr>
        <p:spPr>
          <a:xfrm rot="10626246">
            <a:off x="2377474" y="6452697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1B6CF3FB-FC2A-4016-8E7A-85A29568F448}"/>
              </a:ext>
            </a:extLst>
          </p:cNvPr>
          <p:cNvSpPr/>
          <p:nvPr/>
        </p:nvSpPr>
        <p:spPr>
          <a:xfrm rot="20773074">
            <a:off x="120606" y="1579021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C6F00FA4-948B-4308-86C3-45C73BEB3DCB}"/>
              </a:ext>
            </a:extLst>
          </p:cNvPr>
          <p:cNvSpPr/>
          <p:nvPr/>
        </p:nvSpPr>
        <p:spPr>
          <a:xfrm rot="20773074">
            <a:off x="1014356" y="491870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28B05DE-F72D-4A17-B160-DD2AEEBF7396}"/>
              </a:ext>
            </a:extLst>
          </p:cNvPr>
          <p:cNvSpPr/>
          <p:nvPr/>
        </p:nvSpPr>
        <p:spPr>
          <a:xfrm rot="20773074">
            <a:off x="-778233" y="2792140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664CCC4-0B87-4475-A8EA-0FFAF3C40D98}"/>
              </a:ext>
            </a:extLst>
          </p:cNvPr>
          <p:cNvCxnSpPr>
            <a:cxnSpLocks/>
            <a:stCxn id="188" idx="5"/>
            <a:endCxn id="172" idx="5"/>
          </p:cNvCxnSpPr>
          <p:nvPr/>
        </p:nvCxnSpPr>
        <p:spPr>
          <a:xfrm>
            <a:off x="1038840" y="2330502"/>
            <a:ext cx="9252002" cy="3104839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6989304F-2282-4D7D-8495-E2C5168F17B0}"/>
              </a:ext>
            </a:extLst>
          </p:cNvPr>
          <p:cNvCxnSpPr>
            <a:cxnSpLocks/>
            <a:stCxn id="188" idx="5"/>
            <a:endCxn id="175" idx="5"/>
          </p:cNvCxnSpPr>
          <p:nvPr/>
        </p:nvCxnSpPr>
        <p:spPr>
          <a:xfrm>
            <a:off x="1038840" y="2330502"/>
            <a:ext cx="10087247" cy="2005889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CD8D1F5C-DC7E-4D7D-A848-5A82DF1C78A1}"/>
              </a:ext>
            </a:extLst>
          </p:cNvPr>
          <p:cNvCxnSpPr>
            <a:cxnSpLocks/>
            <a:stCxn id="188" idx="5"/>
            <a:endCxn id="176" idx="5"/>
          </p:cNvCxnSpPr>
          <p:nvPr/>
        </p:nvCxnSpPr>
        <p:spPr>
          <a:xfrm>
            <a:off x="1038840" y="2330502"/>
            <a:ext cx="8362888" cy="4269527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FDE61D5-A6BD-4567-A779-BCE68B26C5CA}"/>
              </a:ext>
            </a:extLst>
          </p:cNvPr>
          <p:cNvCxnSpPr>
            <a:cxnSpLocks/>
            <a:stCxn id="190" idx="5"/>
            <a:endCxn id="172" idx="5"/>
          </p:cNvCxnSpPr>
          <p:nvPr/>
        </p:nvCxnSpPr>
        <p:spPr>
          <a:xfrm>
            <a:off x="140001" y="3543621"/>
            <a:ext cx="10150841" cy="1891720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74608FF8-7053-42F3-B375-87AC3D51D9F3}"/>
              </a:ext>
            </a:extLst>
          </p:cNvPr>
          <p:cNvCxnSpPr>
            <a:cxnSpLocks/>
          </p:cNvCxnSpPr>
          <p:nvPr/>
        </p:nvCxnSpPr>
        <p:spPr>
          <a:xfrm>
            <a:off x="171798" y="3530938"/>
            <a:ext cx="10986086" cy="792770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6EF7A956-D605-415F-B491-47F5C82DBFA3}"/>
              </a:ext>
            </a:extLst>
          </p:cNvPr>
          <p:cNvCxnSpPr>
            <a:cxnSpLocks/>
            <a:stCxn id="190" idx="5"/>
            <a:endCxn id="176" idx="5"/>
          </p:cNvCxnSpPr>
          <p:nvPr/>
        </p:nvCxnSpPr>
        <p:spPr>
          <a:xfrm>
            <a:off x="140001" y="3543621"/>
            <a:ext cx="9261727" cy="305640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AD8CE4B3-1D64-4DD2-BBA7-03392BC20FC0}"/>
              </a:ext>
            </a:extLst>
          </p:cNvPr>
          <p:cNvSpPr/>
          <p:nvPr/>
        </p:nvSpPr>
        <p:spPr>
          <a:xfrm rot="20773074">
            <a:off x="2030688" y="-592298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6D97FFA-68CF-4CD3-8E7B-ED780BCC2886}"/>
              </a:ext>
            </a:extLst>
          </p:cNvPr>
          <p:cNvCxnSpPr>
            <a:cxnSpLocks/>
            <a:stCxn id="237" idx="5"/>
            <a:endCxn id="172" idx="5"/>
          </p:cNvCxnSpPr>
          <p:nvPr/>
        </p:nvCxnSpPr>
        <p:spPr>
          <a:xfrm>
            <a:off x="2948922" y="159183"/>
            <a:ext cx="7341920" cy="5276158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0BF5C223-BA8D-4E91-910E-4190D1C20D26}"/>
              </a:ext>
            </a:extLst>
          </p:cNvPr>
          <p:cNvCxnSpPr>
            <a:cxnSpLocks/>
          </p:cNvCxnSpPr>
          <p:nvPr/>
        </p:nvCxnSpPr>
        <p:spPr>
          <a:xfrm>
            <a:off x="4288200" y="82853"/>
            <a:ext cx="8177165" cy="417720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9EA2D185-0D00-4843-AAA5-A121A28D255F}"/>
              </a:ext>
            </a:extLst>
          </p:cNvPr>
          <p:cNvCxnSpPr>
            <a:cxnSpLocks/>
          </p:cNvCxnSpPr>
          <p:nvPr/>
        </p:nvCxnSpPr>
        <p:spPr>
          <a:xfrm>
            <a:off x="2941032" y="119713"/>
            <a:ext cx="6452806" cy="6440846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타원 246">
            <a:extLst>
              <a:ext uri="{FF2B5EF4-FFF2-40B4-BE49-F238E27FC236}">
                <a16:creationId xmlns:a16="http://schemas.microsoft.com/office/drawing/2014/main" id="{DED4098C-7B91-4654-9705-AB153D52169C}"/>
              </a:ext>
            </a:extLst>
          </p:cNvPr>
          <p:cNvSpPr/>
          <p:nvPr/>
        </p:nvSpPr>
        <p:spPr>
          <a:xfrm rot="20773074">
            <a:off x="1864863" y="-438727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09826E23-CBC5-437B-B87F-8C438A8BF304}"/>
              </a:ext>
            </a:extLst>
          </p:cNvPr>
          <p:cNvSpPr/>
          <p:nvPr/>
        </p:nvSpPr>
        <p:spPr>
          <a:xfrm rot="20773074">
            <a:off x="846615" y="684423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C2FBC33E-DD4A-4705-854D-FD674108DAB5}"/>
              </a:ext>
            </a:extLst>
          </p:cNvPr>
          <p:cNvSpPr/>
          <p:nvPr/>
        </p:nvSpPr>
        <p:spPr>
          <a:xfrm rot="20773074">
            <a:off x="-37828" y="1763203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1843ACBF-978D-4488-BA7B-6B1FB6A41B63}"/>
              </a:ext>
            </a:extLst>
          </p:cNvPr>
          <p:cNvSpPr/>
          <p:nvPr/>
        </p:nvSpPr>
        <p:spPr>
          <a:xfrm rot="20773074">
            <a:off x="-933365" y="2991461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04C4C95E-A194-4607-91A4-D6806D78ED42}"/>
              </a:ext>
            </a:extLst>
          </p:cNvPr>
          <p:cNvCxnSpPr>
            <a:cxnSpLocks/>
            <a:endCxn id="162" idx="5"/>
          </p:cNvCxnSpPr>
          <p:nvPr/>
        </p:nvCxnSpPr>
        <p:spPr>
          <a:xfrm flipV="1">
            <a:off x="-572193" y="4646638"/>
            <a:ext cx="967340" cy="1082166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939AB012-793B-4A5A-A471-1FA032192ABB}"/>
              </a:ext>
            </a:extLst>
          </p:cNvPr>
          <p:cNvCxnSpPr>
            <a:cxnSpLocks/>
          </p:cNvCxnSpPr>
          <p:nvPr/>
        </p:nvCxnSpPr>
        <p:spPr>
          <a:xfrm flipV="1">
            <a:off x="331892" y="5722091"/>
            <a:ext cx="1224617" cy="1369980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BE947F0C-6CB9-4051-9933-5115FCC4ABD0}"/>
              </a:ext>
            </a:extLst>
          </p:cNvPr>
          <p:cNvCxnSpPr>
            <a:cxnSpLocks/>
          </p:cNvCxnSpPr>
          <p:nvPr/>
        </p:nvCxnSpPr>
        <p:spPr>
          <a:xfrm flipV="1">
            <a:off x="1550487" y="6777931"/>
            <a:ext cx="1224617" cy="1369980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2080BAC6-F7C2-4B0B-AA91-E2B5D813B082}"/>
              </a:ext>
            </a:extLst>
          </p:cNvPr>
          <p:cNvCxnSpPr>
            <a:cxnSpLocks/>
            <a:endCxn id="162" idx="5"/>
          </p:cNvCxnSpPr>
          <p:nvPr/>
        </p:nvCxnSpPr>
        <p:spPr>
          <a:xfrm flipV="1">
            <a:off x="345696" y="4646638"/>
            <a:ext cx="49451" cy="2445433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F35D31F8-D242-4F63-A99B-BE07B27E5CA7}"/>
              </a:ext>
            </a:extLst>
          </p:cNvPr>
          <p:cNvCxnSpPr>
            <a:cxnSpLocks/>
            <a:endCxn id="162" idx="5"/>
          </p:cNvCxnSpPr>
          <p:nvPr/>
        </p:nvCxnSpPr>
        <p:spPr>
          <a:xfrm flipH="1" flipV="1">
            <a:off x="395147" y="4646638"/>
            <a:ext cx="1155124" cy="3501273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3287FD7D-01FF-4BD4-9568-E78CA6724560}"/>
              </a:ext>
            </a:extLst>
          </p:cNvPr>
          <p:cNvCxnSpPr>
            <a:cxnSpLocks/>
            <a:endCxn id="164" idx="5"/>
          </p:cNvCxnSpPr>
          <p:nvPr/>
        </p:nvCxnSpPr>
        <p:spPr>
          <a:xfrm>
            <a:off x="-572193" y="5772260"/>
            <a:ext cx="3292567" cy="1023337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19D04B0C-2E19-4B2C-B469-59CF9BDA20A1}"/>
              </a:ext>
            </a:extLst>
          </p:cNvPr>
          <p:cNvCxnSpPr>
            <a:cxnSpLocks/>
            <a:endCxn id="163" idx="5"/>
          </p:cNvCxnSpPr>
          <p:nvPr/>
        </p:nvCxnSpPr>
        <p:spPr>
          <a:xfrm flipV="1">
            <a:off x="-557679" y="5724228"/>
            <a:ext cx="2115897" cy="10178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B839EC5B-BE65-4C07-933B-5BAF85D03D55}"/>
              </a:ext>
            </a:extLst>
          </p:cNvPr>
          <p:cNvCxnSpPr>
            <a:cxnSpLocks/>
            <a:endCxn id="164" idx="5"/>
          </p:cNvCxnSpPr>
          <p:nvPr/>
        </p:nvCxnSpPr>
        <p:spPr>
          <a:xfrm flipV="1">
            <a:off x="331892" y="6795597"/>
            <a:ext cx="2388482" cy="286752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B73B48C8-1BB6-442E-973C-C555AA39239D}"/>
              </a:ext>
            </a:extLst>
          </p:cNvPr>
          <p:cNvCxnSpPr>
            <a:cxnSpLocks/>
            <a:endCxn id="163" idx="5"/>
          </p:cNvCxnSpPr>
          <p:nvPr/>
        </p:nvCxnSpPr>
        <p:spPr>
          <a:xfrm flipV="1">
            <a:off x="1502612" y="5724228"/>
            <a:ext cx="55606" cy="2423684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42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first Perceptron machine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CF73851-8C3F-957E-5E60-29028322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08" y="1624156"/>
            <a:ext cx="6789382" cy="36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819418"/>
            <a:ext cx="7486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One-Page Schoolhouse: Perceptron (ronkowitz.blogspot.com)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13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Single-Layer Perceptron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25C13F1-C13F-9B43-D911-0F70A10F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8362"/>
            <a:ext cx="52292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ingle Layer Perceptron in TensorFlow">
            <a:extLst>
              <a:ext uri="{FF2B5EF4-FFF2-40B4-BE49-F238E27FC236}">
                <a16:creationId xmlns:a16="http://schemas.microsoft.com/office/drawing/2014/main" id="{98E1104E-91EA-050F-7E43-C7494ECC9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000249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84308D-C3B3-C351-4A07-FB8DFCDF9E27}"/>
                  </a:ext>
                </a:extLst>
              </p14:cNvPr>
              <p14:cNvContentPartPr/>
              <p14:nvPr/>
            </p14:nvContentPartPr>
            <p14:xfrm>
              <a:off x="2247120" y="2640960"/>
              <a:ext cx="8606520" cy="387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84308D-C3B3-C351-4A07-FB8DFCDF9E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7760" y="2631600"/>
                <a:ext cx="8625240" cy="38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305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5289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using Single-Layer Perceptron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A perspective of Logic gates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F77352-ABD9-5AE4-FF80-E7980D621061}"/>
              </a:ext>
            </a:extLst>
          </p:cNvPr>
          <p:cNvGrpSpPr/>
          <p:nvPr/>
        </p:nvGrpSpPr>
        <p:grpSpPr>
          <a:xfrm>
            <a:off x="1889386" y="2225089"/>
            <a:ext cx="8413227" cy="2941815"/>
            <a:chOff x="1657029" y="2225092"/>
            <a:chExt cx="7531038" cy="2633344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E07BE627-6A99-3A5B-74C2-C9149DE1B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7259" y="2225092"/>
              <a:ext cx="5100808" cy="263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889A33D-0940-B1CB-CD59-56CFA28A08DD}"/>
                </a:ext>
              </a:extLst>
            </p:cNvPr>
            <p:cNvGrpSpPr/>
            <p:nvPr/>
          </p:nvGrpSpPr>
          <p:grpSpPr>
            <a:xfrm>
              <a:off x="1657029" y="2324130"/>
              <a:ext cx="2430230" cy="2228850"/>
              <a:chOff x="1548445" y="2413727"/>
              <a:chExt cx="2430230" cy="2228850"/>
            </a:xfrm>
          </p:grpSpPr>
          <p:pic>
            <p:nvPicPr>
              <p:cNvPr id="8194" name="Picture 2">
                <a:extLst>
                  <a:ext uri="{FF2B5EF4-FFF2-40B4-BE49-F238E27FC236}">
                    <a16:creationId xmlns:a16="http://schemas.microsoft.com/office/drawing/2014/main" id="{713A8329-1282-4F86-243A-E60632115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6531"/>
              <a:stretch/>
            </p:blipFill>
            <p:spPr bwMode="auto">
              <a:xfrm>
                <a:off x="1548445" y="2413727"/>
                <a:ext cx="2430230" cy="2228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4BFABC-8821-480A-697C-DC0641AD3BAF}"/>
                  </a:ext>
                </a:extLst>
              </p:cNvPr>
              <p:cNvSpPr txBox="1"/>
              <p:nvPr/>
            </p:nvSpPr>
            <p:spPr>
              <a:xfrm>
                <a:off x="2388939" y="2469448"/>
                <a:ext cx="10045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AND gate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24D17A1-8E8E-0EF4-21F8-0786BB18AB6E}"/>
              </a:ext>
            </a:extLst>
          </p:cNvPr>
          <p:cNvSpPr txBox="1"/>
          <p:nvPr/>
        </p:nvSpPr>
        <p:spPr>
          <a:xfrm>
            <a:off x="3106026" y="5699100"/>
            <a:ext cx="528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 problem occurred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47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5289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using Single-Layer Perceptron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A perspective of Logic gates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D17A1-8E8E-0EF4-21F8-0786BB18AB6E}"/>
              </a:ext>
            </a:extLst>
          </p:cNvPr>
          <p:cNvSpPr txBox="1"/>
          <p:nvPr/>
        </p:nvSpPr>
        <p:spPr>
          <a:xfrm>
            <a:off x="3106026" y="5699100"/>
            <a:ext cx="528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Problem occurred!!!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0DB260A-61A3-B36E-FD3E-2DEF6793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368" y="1530278"/>
            <a:ext cx="5832874" cy="379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4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 descr="Rosenblatt's perceptron, the first modern neural network | by  Jean-Christophe B. Loiseau | Towards Data Science">
            <a:extLst>
              <a:ext uri="{FF2B5EF4-FFF2-40B4-BE49-F238E27FC236}">
                <a16:creationId xmlns:a16="http://schemas.microsoft.com/office/drawing/2014/main" id="{BD8D8987-9184-04F1-BBD0-8C42B8E0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2" y="1008216"/>
            <a:ext cx="10212636" cy="574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B550C9-12C0-846B-A4C2-8C04A6E1F2D0}"/>
              </a:ext>
            </a:extLst>
          </p:cNvPr>
          <p:cNvSpPr/>
          <p:nvPr/>
        </p:nvSpPr>
        <p:spPr>
          <a:xfrm>
            <a:off x="4285561" y="3966072"/>
            <a:ext cx="903383" cy="1520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Multi-Layer Perceptron (MLP)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619705"/>
            <a:ext cx="7486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Multi-Layer Perceptron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Sequentially connected Single Layer Perceptron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B84A9F-1AB5-E9F3-0A0F-9270E9E4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78040"/>
            <a:ext cx="5839640" cy="368668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A022891-7756-88BC-2FE6-EE1A534A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1" y="1871662"/>
            <a:ext cx="50482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51084A-F673-DED6-6E6D-D13E80D18FE9}"/>
                  </a:ext>
                </a:extLst>
              </p14:cNvPr>
              <p14:cNvContentPartPr/>
              <p14:nvPr/>
            </p14:nvContentPartPr>
            <p14:xfrm>
              <a:off x="5672520" y="1233360"/>
              <a:ext cx="4093920" cy="4545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51084A-F673-DED6-6E6D-D13E80D18F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3160" y="1224000"/>
                <a:ext cx="4112640" cy="45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90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Learning?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619705"/>
            <a:ext cx="7486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a Deep Neural Network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312FF7-EBD7-93E5-9AB1-6E327D6C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564" y="1382718"/>
            <a:ext cx="6122869" cy="34927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258D25-677E-6907-DEB6-76FAFEEABD53}"/>
                  </a:ext>
                </a:extLst>
              </p14:cNvPr>
              <p14:cNvContentPartPr/>
              <p14:nvPr/>
            </p14:nvContentPartPr>
            <p14:xfrm>
              <a:off x="3695760" y="951840"/>
              <a:ext cx="3127680" cy="4436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258D25-677E-6907-DEB6-76FAFEEABD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6400" y="942480"/>
                <a:ext cx="3146400" cy="44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1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Multi-Layer Perceptron (MLP)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182BF26-1BB9-4F0E-26B7-71A1755D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59" y="1276944"/>
            <a:ext cx="4570279" cy="450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3880896" y="5957918"/>
            <a:ext cx="443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Massey University of New Zealand</a:t>
            </a:r>
          </a:p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Artificial Intelligence – Lecture 7 (The XOR problem)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865E42-94D8-9184-037F-234A7792C1F9}"/>
                  </a:ext>
                </a:extLst>
              </p14:cNvPr>
              <p14:cNvContentPartPr/>
              <p14:nvPr/>
            </p14:nvContentPartPr>
            <p14:xfrm>
              <a:off x="795960" y="1818000"/>
              <a:ext cx="1957680" cy="157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865E42-94D8-9184-037F-234A7792C1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600" y="1808640"/>
                <a:ext cx="1976400" cy="159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66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3448405" y="6034860"/>
            <a:ext cx="529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A Neural Network Playground (tensorflow.org)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6B2BDC-BAE0-4226-CCB2-D1AFBA256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364" y="1761892"/>
            <a:ext cx="5525271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2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619705"/>
            <a:ext cx="7486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Sequentially connected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Multi-Layer Perceptron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312FF7-EBD7-93E5-9AB1-6E327D6C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31" y="1682629"/>
            <a:ext cx="6122869" cy="34927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430329-1169-CAA6-BFD9-AF04DDAD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91" y="1585654"/>
            <a:ext cx="5839640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2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7C7585-843A-981A-EC73-50DE97BFF0A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Agenda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3BF4C-16FB-0C0C-DE7B-11FD181A98BA}"/>
              </a:ext>
            </a:extLst>
          </p:cNvPr>
          <p:cNvSpPr txBox="1"/>
          <p:nvPr/>
        </p:nvSpPr>
        <p:spPr>
          <a:xfrm>
            <a:off x="655791" y="702812"/>
            <a:ext cx="81641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this course, you will learn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1 – Quick Review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of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Partial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Derivation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Chain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Rule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2 – Perceptron &amp; Artificial Neuron Networks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3 – Linear Regression &amp; Backpropagation</a:t>
            </a:r>
          </a:p>
          <a:p>
            <a:endParaRPr lang="en-US" altLang="ko-KR" sz="18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4 – Recurrent Neural Networks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(RNN)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83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-384851" y="5173087"/>
            <a:ext cx="694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Structure of Neuron being used in Deep Neural Network</a:t>
            </a:r>
          </a:p>
        </p:txBody>
      </p:sp>
      <p:pic>
        <p:nvPicPr>
          <p:cNvPr id="7170" name="Picture 2" descr="Activation Functions - GeeksforGeeks">
            <a:extLst>
              <a:ext uri="{FF2B5EF4-FFF2-40B4-BE49-F238E27FC236}">
                <a16:creationId xmlns:a16="http://schemas.microsoft.com/office/drawing/2014/main" id="{9BFA135E-B397-EED0-2703-1A0B6901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9" y="2104845"/>
            <a:ext cx="5713878" cy="264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3C2CB0-5A2E-C997-6854-B057F68C7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9565"/>
            <a:ext cx="5818068" cy="3318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9C1456-0458-DA08-8E61-AC4363A80C2A}"/>
              </a:ext>
            </a:extLst>
          </p:cNvPr>
          <p:cNvSpPr txBox="1"/>
          <p:nvPr/>
        </p:nvSpPr>
        <p:spPr>
          <a:xfrm>
            <a:off x="2622754" y="6145906"/>
            <a:ext cx="694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Activation function is included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459840-E898-E59C-0127-A89DDFD604B2}"/>
                  </a:ext>
                </a:extLst>
              </p14:cNvPr>
              <p14:cNvContentPartPr/>
              <p14:nvPr/>
            </p14:nvContentPartPr>
            <p14:xfrm>
              <a:off x="957240" y="22320"/>
              <a:ext cx="6366600" cy="4753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459840-E898-E59C-0127-A89DDFD604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880" y="12960"/>
                <a:ext cx="6385320" cy="47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75F6A6F-5B9F-1AB6-8396-76F7F3BB6CB4}"/>
                  </a:ext>
                </a:extLst>
              </p14:cNvPr>
              <p14:cNvContentPartPr/>
              <p14:nvPr/>
            </p14:nvContentPartPr>
            <p14:xfrm>
              <a:off x="552960" y="-360"/>
              <a:ext cx="8650440" cy="2876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75F6A6F-5B9F-1AB6-8396-76F7F3BB6C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600" y="-9720"/>
                <a:ext cx="8669160" cy="28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69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70797C-DB6A-F6D5-CE7F-D655FCF9D657}"/>
              </a:ext>
            </a:extLst>
          </p:cNvPr>
          <p:cNvSpPr txBox="1"/>
          <p:nvPr/>
        </p:nvSpPr>
        <p:spPr>
          <a:xfrm>
            <a:off x="4225379" y="6019473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does DNN works?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50" name="Picture 6" descr="Universal Approximation Theorem">
            <a:extLst>
              <a:ext uri="{FF2B5EF4-FFF2-40B4-BE49-F238E27FC236}">
                <a16:creationId xmlns:a16="http://schemas.microsoft.com/office/drawing/2014/main" id="{5C3AE947-74F3-C538-E7F5-1A4A7C3D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072" y="1054174"/>
            <a:ext cx="8699853" cy="489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EDE148-6657-F585-7165-028B7AA552FD}"/>
              </a:ext>
            </a:extLst>
          </p:cNvPr>
          <p:cNvSpPr txBox="1"/>
          <p:nvPr/>
        </p:nvSpPr>
        <p:spPr>
          <a:xfrm>
            <a:off x="3047997" y="6363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Universal approximation theorem - Wikipedia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09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Backpropagation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 descr="Rosenblatt's perceptron, the first modern neural network | by  Jean-Christophe B. Loiseau | Towards Data Science">
            <a:extLst>
              <a:ext uri="{FF2B5EF4-FFF2-40B4-BE49-F238E27FC236}">
                <a16:creationId xmlns:a16="http://schemas.microsoft.com/office/drawing/2014/main" id="{041B2066-11CB-CF17-6D2D-5E0B4DC3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2" y="1008216"/>
            <a:ext cx="10212636" cy="574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E99B83-1288-F3CB-83CE-E19E0C151F11}"/>
              </a:ext>
            </a:extLst>
          </p:cNvPr>
          <p:cNvSpPr/>
          <p:nvPr/>
        </p:nvSpPr>
        <p:spPr>
          <a:xfrm>
            <a:off x="4990640" y="2668836"/>
            <a:ext cx="903383" cy="1649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8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2AB27-2281-06AA-91E8-54ADAC3E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40" y="2639060"/>
            <a:ext cx="3191320" cy="3210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791E13-0E0C-1B80-9262-926D8B76CBB6}"/>
              </a:ext>
            </a:extLst>
          </p:cNvPr>
          <p:cNvSpPr txBox="1"/>
          <p:nvPr/>
        </p:nvSpPr>
        <p:spPr>
          <a:xfrm>
            <a:off x="4024098" y="1714225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(also known as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least squares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63E91D-149E-F1B9-E5CC-0CA302FBF3B9}"/>
                  </a:ext>
                </a:extLst>
              </p14:cNvPr>
              <p14:cNvContentPartPr/>
              <p14:nvPr/>
            </p14:nvContentPartPr>
            <p14:xfrm>
              <a:off x="4320000" y="2343960"/>
              <a:ext cx="4146480" cy="3631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63E91D-149E-F1B9-E5CC-0CA302FBF3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0640" y="2334600"/>
                <a:ext cx="4165200" cy="36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233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91E13-0E0C-1B80-9262-926D8B76CBB6}"/>
              </a:ext>
            </a:extLst>
          </p:cNvPr>
          <p:cNvSpPr txBox="1"/>
          <p:nvPr/>
        </p:nvSpPr>
        <p:spPr>
          <a:xfrm>
            <a:off x="3282660" y="5819416"/>
            <a:ext cx="5626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Fitting a line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what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trend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2B23BE-342F-384F-B501-CBBFD3FC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651" y="1962561"/>
            <a:ext cx="7306695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1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91E13-0E0C-1B80-9262-926D8B76CBB6}"/>
              </a:ext>
            </a:extLst>
          </p:cNvPr>
          <p:cNvSpPr txBox="1"/>
          <p:nvPr/>
        </p:nvSpPr>
        <p:spPr>
          <a:xfrm>
            <a:off x="5357685" y="5090492"/>
            <a:ext cx="147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bad fit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FA9FA2-E3B4-87DD-A177-36FAF447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313" y="1704734"/>
            <a:ext cx="4115374" cy="3448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65F802-7137-A12A-F1E4-6F3075A156D1}"/>
              </a:ext>
            </a:extLst>
          </p:cNvPr>
          <p:cNvSpPr txBox="1"/>
          <p:nvPr/>
        </p:nvSpPr>
        <p:spPr>
          <a:xfrm>
            <a:off x="4213859" y="6219526"/>
            <a:ext cx="376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 we estimate the fitting?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66E2F2-A680-ADEE-057A-F49147AED138}"/>
                  </a:ext>
                </a:extLst>
              </p14:cNvPr>
              <p14:cNvContentPartPr/>
              <p14:nvPr/>
            </p14:nvContentPartPr>
            <p14:xfrm>
              <a:off x="4458240" y="1648080"/>
              <a:ext cx="4151520" cy="3224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66E2F2-A680-ADEE-057A-F49147AED1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8880" y="1638720"/>
                <a:ext cx="4170240" cy="32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63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5F802-7137-A12A-F1E4-6F3075A156D1}"/>
              </a:ext>
            </a:extLst>
          </p:cNvPr>
          <p:cNvSpPr txBox="1"/>
          <p:nvPr/>
        </p:nvSpPr>
        <p:spPr>
          <a:xfrm>
            <a:off x="655791" y="2292858"/>
            <a:ext cx="5756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 can measure how well this line fits the data by seeing how close it is to the data points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7EFAA4-F9D0-4088-23AC-F6A28CE7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434" y="1480865"/>
            <a:ext cx="3858163" cy="3896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3D1768-5A14-E3F5-B32D-742C53CDC1F3}"/>
              </a:ext>
            </a:extLst>
          </p:cNvPr>
          <p:cNvSpPr txBox="1"/>
          <p:nvPr/>
        </p:nvSpPr>
        <p:spPr>
          <a:xfrm>
            <a:off x="4326393" y="4253268"/>
            <a:ext cx="369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distance between the line and 1</a:t>
            </a:r>
            <a:r>
              <a:rPr lang="en-US" altLang="ko-KR" sz="20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data point is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 – y1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79418E-8E9A-FF5A-3CAF-7DEA858137BB}"/>
                  </a:ext>
                </a:extLst>
              </p14:cNvPr>
              <p14:cNvContentPartPr/>
              <p14:nvPr/>
            </p14:nvContentPartPr>
            <p14:xfrm>
              <a:off x="7329600" y="3044520"/>
              <a:ext cx="2011320" cy="256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79418E-8E9A-FF5A-3CAF-7DEA858137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20240" y="3035160"/>
                <a:ext cx="2030040" cy="25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13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3962C8-C122-9E7D-01D7-EF05B4A6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79" y="1647576"/>
            <a:ext cx="4549714" cy="4286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1210307" y="2314892"/>
            <a:ext cx="488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E3CCB-1436-2E7F-ACA6-E20F98860BE4}"/>
              </a:ext>
            </a:extLst>
          </p:cNvPr>
          <p:cNvSpPr txBox="1"/>
          <p:nvPr/>
        </p:nvSpPr>
        <p:spPr>
          <a:xfrm>
            <a:off x="1210307" y="3298814"/>
            <a:ext cx="3493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y4 &gt; b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b-y4 will be negative.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89661F-0EE3-98DE-A6F5-E5AC9B201F46}"/>
                  </a:ext>
                </a:extLst>
              </p14:cNvPr>
              <p14:cNvContentPartPr/>
              <p14:nvPr/>
            </p14:nvContentPartPr>
            <p14:xfrm>
              <a:off x="9131400" y="1467720"/>
              <a:ext cx="2585160" cy="208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89661F-0EE3-98DE-A6F5-E5AC9B201F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2040" y="1458360"/>
                <a:ext cx="2603880" cy="210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16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461247" y="2778471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(b-y4) +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E3CCB-1436-2E7F-ACA6-E20F98860BE4}"/>
              </a:ext>
            </a:extLst>
          </p:cNvPr>
          <p:cNvSpPr txBox="1"/>
          <p:nvPr/>
        </p:nvSpPr>
        <p:spPr>
          <a:xfrm>
            <a:off x="591657" y="3250212"/>
            <a:ext cx="34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6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461247" y="2778471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(b-y4) +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E3CCB-1436-2E7F-ACA6-E20F98860BE4}"/>
              </a:ext>
            </a:extLst>
          </p:cNvPr>
          <p:cNvSpPr txBox="1"/>
          <p:nvPr/>
        </p:nvSpPr>
        <p:spPr>
          <a:xfrm>
            <a:off x="591657" y="3250212"/>
            <a:ext cx="34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9F528-49B4-C69C-65CD-DEF6B912ED55}"/>
              </a:ext>
            </a:extLst>
          </p:cNvPr>
          <p:cNvSpPr txBox="1"/>
          <p:nvPr/>
        </p:nvSpPr>
        <p:spPr>
          <a:xfrm>
            <a:off x="655791" y="4718415"/>
            <a:ext cx="646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|(b-y1)| + |(b-y2)| + |(b-y3)| + |(b-y4)| + |(b-y5)|</a:t>
            </a:r>
          </a:p>
        </p:txBody>
      </p:sp>
    </p:spTree>
    <p:extLst>
      <p:ext uri="{BB962C8B-B14F-4D97-AF65-F5344CB8AC3E}">
        <p14:creationId xmlns:p14="http://schemas.microsoft.com/office/powerpoint/2010/main" val="347661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Derivative and Chain Rule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Partial derivative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3880896" y="5957918"/>
            <a:ext cx="4430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Notation for Partial derivative of variable x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F8414EE-4A8F-BBAE-BC75-B1F8AE3F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981325"/>
            <a:ext cx="44958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3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457200" y="2238644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(b-y4) + (b-y5)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8A12CA-BA74-5E55-BCAF-60F6A16C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94" y="3192552"/>
            <a:ext cx="4902506" cy="26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630859" y="2238643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(b-y4) + (b-y5)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A67B31-856C-B247-E8F8-9E5ECD942862}"/>
              </a:ext>
            </a:extLst>
          </p:cNvPr>
          <p:cNvSpPr txBox="1"/>
          <p:nvPr/>
        </p:nvSpPr>
        <p:spPr>
          <a:xfrm>
            <a:off x="638648" y="2638753"/>
            <a:ext cx="6012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Solve this mathematical problem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efficiently!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7CFCAF-6931-49A1-16A9-9E9ED8513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30" y="3369739"/>
            <a:ext cx="5816234" cy="30209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E0DB88-34F5-01BE-4514-DD8EAB2A62B9}"/>
                  </a:ext>
                </a:extLst>
              </p14:cNvPr>
              <p14:cNvContentPartPr/>
              <p14:nvPr/>
            </p14:nvContentPartPr>
            <p14:xfrm>
              <a:off x="1134000" y="2124000"/>
              <a:ext cx="7803360" cy="4140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E0DB88-34F5-01BE-4514-DD8EAB2A62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4640" y="2114640"/>
                <a:ext cx="7822080" cy="41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43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217" y="1665893"/>
            <a:ext cx="4285774" cy="4553635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61109-8469-AE6B-CF71-F0EEC3C34D19}"/>
                  </a:ext>
                </a:extLst>
              </p:cNvPr>
              <p:cNvSpPr txBox="1"/>
              <p:nvPr/>
            </p:nvSpPr>
            <p:spPr>
              <a:xfrm>
                <a:off x="0" y="2238643"/>
                <a:ext cx="76787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1)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2)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3)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4)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5)</m:t>
                      </m:r>
                    </m:oMath>
                  </m:oMathPara>
                </a14:m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61109-8469-AE6B-CF71-F0EEC3C34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8643"/>
                <a:ext cx="7678756" cy="400110"/>
              </a:xfrm>
              <a:prstGeom prst="rect">
                <a:avLst/>
              </a:prstGeom>
              <a:blipFill>
                <a:blip r:embed="rId4"/>
                <a:stretch>
                  <a:fillRect l="-159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DA67B31-856C-B247-E8F8-9E5ECD942862}"/>
              </a:ext>
            </a:extLst>
          </p:cNvPr>
          <p:cNvSpPr txBox="1"/>
          <p:nvPr/>
        </p:nvSpPr>
        <p:spPr>
          <a:xfrm>
            <a:off x="638648" y="2638753"/>
            <a:ext cx="6012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Solve this mathematical problem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efficiently!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B146DB-B4A7-3BCA-2B0C-022C511997FF}"/>
                  </a:ext>
                </a:extLst>
              </p:cNvPr>
              <p:cNvSpPr txBox="1"/>
              <p:nvPr/>
            </p:nvSpPr>
            <p:spPr>
              <a:xfrm>
                <a:off x="0" y="3838814"/>
                <a:ext cx="7524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𝑆𝑐𝑜𝑟𝑒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sSup>
                      <m:sSup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1)</m:t>
                        </m:r>
                      </m:e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3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 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 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B146DB-B4A7-3BCA-2B0C-022C51199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38814"/>
                <a:ext cx="7524520" cy="400110"/>
              </a:xfrm>
              <a:prstGeom prst="rect">
                <a:avLst/>
              </a:prstGeom>
              <a:blipFill>
                <a:blip r:embed="rId5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ABA5F89-F0C0-D3E0-8774-1A800ABEE8A2}"/>
              </a:ext>
            </a:extLst>
          </p:cNvPr>
          <p:cNvSpPr txBox="1"/>
          <p:nvPr/>
        </p:nvSpPr>
        <p:spPr>
          <a:xfrm>
            <a:off x="756161" y="4355549"/>
            <a:ext cx="6012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 can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square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each term!</a:t>
            </a:r>
          </a:p>
        </p:txBody>
      </p:sp>
    </p:spTree>
    <p:extLst>
      <p:ext uri="{BB962C8B-B14F-4D97-AF65-F5344CB8AC3E}">
        <p14:creationId xmlns:p14="http://schemas.microsoft.com/office/powerpoint/2010/main" val="165077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Let’s rotate the line a little bit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9A9FE4-B776-46C8-A6AA-2E092493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42" y="1557076"/>
            <a:ext cx="3839111" cy="3743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1)</m:t>
                          </m:r>
                        </m:e>
                        <m:sup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…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4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9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=23.45</m:t>
                      </m:r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32C134-36D5-0751-89DA-1FE06A6EE0AB}"/>
                  </a:ext>
                </a:extLst>
              </p14:cNvPr>
              <p14:cNvContentPartPr/>
              <p14:nvPr/>
            </p14:nvContentPartPr>
            <p14:xfrm>
              <a:off x="7981560" y="4493520"/>
              <a:ext cx="3893760" cy="9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32C134-36D5-0751-89DA-1FE06A6EE0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2200" y="4484160"/>
                <a:ext cx="3912480" cy="1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154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Let’s rotate the line a little bit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1)</m:t>
                          </m:r>
                        </m:e>
                        <m:sup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…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4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9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=23.45</m:t>
                      </m:r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F52264-989D-723A-283B-0AE700B9D148}"/>
              </a:ext>
            </a:extLst>
          </p:cNvPr>
          <p:cNvSpPr txBox="1"/>
          <p:nvPr/>
        </p:nvSpPr>
        <p:spPr>
          <a:xfrm>
            <a:off x="461247" y="3589156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 better result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314EDC-48D3-FB5E-E1E2-D8AFCD221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7" y="1678770"/>
            <a:ext cx="3777401" cy="354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FB405E-20E0-178F-8E70-D3EE07EE8DD7}"/>
                  </a:ext>
                </a:extLst>
              </p14:cNvPr>
              <p14:cNvContentPartPr/>
              <p14:nvPr/>
            </p14:nvContentPartPr>
            <p14:xfrm>
              <a:off x="922680" y="3147480"/>
              <a:ext cx="727200" cy="19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FB405E-20E0-178F-8E70-D3EE07EE8D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320" y="3138120"/>
                <a:ext cx="745920" cy="2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13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if we rotate too much?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1)</m:t>
                          </m:r>
                        </m:e>
                        <m:sup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…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4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9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=34.56</m:t>
                      </m:r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FF09182B-41D5-7A96-F5C3-F3D22C4BA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22" y="1707705"/>
            <a:ext cx="3340936" cy="4111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F862C1-9903-2AC7-FF00-5BBDE16F8C80}"/>
                  </a:ext>
                </a:extLst>
              </p14:cNvPr>
              <p14:cNvContentPartPr/>
              <p14:nvPr/>
            </p14:nvContentPartPr>
            <p14:xfrm>
              <a:off x="436320" y="2570760"/>
              <a:ext cx="9529560" cy="244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F862C1-9903-2AC7-FF00-5BBDE16F8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960" y="2561400"/>
                <a:ext cx="9548280" cy="246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240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 expression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ea typeface="나눔스퀘어" panose="020B0600000101010101" pitchFamily="50" charset="-127"/>
                  </a:rPr>
                  <a:t>Generic line equation: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Goal: Find optimal values for “a” and “b” so that we</a:t>
                </a:r>
                <a:b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minimize the sum of squared residuals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blipFill>
                <a:blip r:embed="rId3"/>
                <a:stretch>
                  <a:fillRect l="-969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1EC78C7-C1C4-530C-B1B0-C0B375A5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32" y="1922048"/>
            <a:ext cx="3496163" cy="3334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F0C918-1012-1E90-CD5F-12E833132313}"/>
                  </a:ext>
                </a:extLst>
              </p14:cNvPr>
              <p14:cNvContentPartPr/>
              <p14:nvPr/>
            </p14:nvContentPartPr>
            <p14:xfrm>
              <a:off x="3614760" y="2165040"/>
              <a:ext cx="7528320" cy="2538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F0C918-1012-1E90-CD5F-12E8331323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5400" y="2155680"/>
                <a:ext cx="7547040" cy="25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152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 expression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ea typeface="나눔스퀘어" panose="020B0600000101010101" pitchFamily="50" charset="-127"/>
                  </a:rPr>
                  <a:t>Generic line equation: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Goal: Find optimal values for “a” and “b” so that we</a:t>
                </a:r>
                <a:b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minimize the sum of squared residuals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blipFill>
                <a:blip r:embed="rId3"/>
                <a:stretch>
                  <a:fillRect l="-969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1EC78C7-C1C4-530C-B1B0-C0B375A5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32" y="1922048"/>
            <a:ext cx="3496163" cy="3334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/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𝑆𝑢𝑚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𝑜𝑓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𝑠𝑞𝑢𝑎𝑟𝑒𝑑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𝑟𝑒𝑠𝑖𝑑𝑢𝑎𝑙𝑠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 </m:t>
                      </m:r>
                      <m:sSup>
                        <m:sSup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+…+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9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E98EC0-11EE-97D4-7BC1-B69B7F8065A2}"/>
                  </a:ext>
                </a:extLst>
              </p14:cNvPr>
              <p14:cNvContentPartPr/>
              <p14:nvPr/>
            </p14:nvContentPartPr>
            <p14:xfrm>
              <a:off x="435600" y="3616200"/>
              <a:ext cx="5792760" cy="175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E98EC0-11EE-97D4-7BC1-B69B7F8065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240" y="3606840"/>
                <a:ext cx="5811480" cy="17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77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 expression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ea typeface="나눔스퀘어" panose="020B0600000101010101" pitchFamily="50" charset="-127"/>
                  </a:rPr>
                  <a:t>Generic line equation: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Goal: Find optimal values for “a” and “b” so that we</a:t>
                </a:r>
                <a:b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minimize the sum of squared residuals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blipFill>
                <a:blip r:embed="rId3"/>
                <a:stretch>
                  <a:fillRect l="-969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1EC78C7-C1C4-530C-B1B0-C0B375A5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32" y="1922048"/>
            <a:ext cx="3496163" cy="3334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/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𝑆𝑢𝑚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𝑜𝑓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𝑠𝑞𝑢𝑎𝑟𝑒𝑑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𝑟𝑒𝑠𝑖𝑑𝑢𝑎𝑙𝑠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 </m:t>
                      </m:r>
                      <m:sSup>
                        <m:sSup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+…+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9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25977B-17AF-3330-6AD4-10254F1D6C41}"/>
                  </a:ext>
                </a:extLst>
              </p:cNvPr>
              <p:cNvSpPr txBox="1"/>
              <p:nvPr/>
            </p:nvSpPr>
            <p:spPr>
              <a:xfrm>
                <a:off x="566358" y="5511642"/>
                <a:ext cx="48727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value of the line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observed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25977B-17AF-3330-6AD4-10254F1D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5511642"/>
                <a:ext cx="4872752" cy="707886"/>
              </a:xfrm>
              <a:prstGeom prst="rect">
                <a:avLst/>
              </a:prstGeom>
              <a:blipFill>
                <a:blip r:embed="rId6"/>
                <a:stretch>
                  <a:fillRect l="-626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6BD2AB6-0B56-E468-BB68-7ACFC007FE07}"/>
              </a:ext>
            </a:extLst>
          </p:cNvPr>
          <p:cNvSpPr txBox="1"/>
          <p:nvPr/>
        </p:nvSpPr>
        <p:spPr>
          <a:xfrm>
            <a:off x="5935338" y="5511642"/>
            <a:ext cx="58857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Since we want the line that give us the smallest sum of squares, this methods for finding the best value of “a” and “b” is called “</a:t>
            </a:r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least squares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E9488F-FFFA-712D-0675-0F38CCEC5363}"/>
                  </a:ext>
                </a:extLst>
              </p14:cNvPr>
              <p14:cNvContentPartPr/>
              <p14:nvPr/>
            </p14:nvContentPartPr>
            <p14:xfrm>
              <a:off x="410040" y="752400"/>
              <a:ext cx="8547480" cy="532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E9488F-FFFA-712D-0675-0F38CCEC53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680" y="743040"/>
                <a:ext cx="8566200" cy="534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883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each rotation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BF516A-73AC-29AA-EC2B-38FD051E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6" y="2008151"/>
            <a:ext cx="9091967" cy="3929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F084C7-06E8-F560-4C8F-7B696597486B}"/>
                  </a:ext>
                </a:extLst>
              </p14:cNvPr>
              <p14:cNvContentPartPr/>
              <p14:nvPr/>
            </p14:nvContentPartPr>
            <p14:xfrm>
              <a:off x="6556680" y="184320"/>
              <a:ext cx="5129280" cy="535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F084C7-06E8-F560-4C8F-7B69659748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7320" y="174960"/>
                <a:ext cx="5148000" cy="537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288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Derivative and Chain Rule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Partial derivative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400614" y="2773819"/>
            <a:ext cx="5094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we want to know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Change rate of ONLY x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Then, handle y as a constant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We can get the change rate of x ONLY!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10A15C5-22A6-C5C6-8A64-517CDCDA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56" y="2291401"/>
            <a:ext cx="5942830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B79F60A-7571-11FE-7718-EFACBF2B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015" y="3969353"/>
            <a:ext cx="3767642" cy="126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D524D-992A-8108-2317-84078CB7C1D8}"/>
              </a:ext>
            </a:extLst>
          </p:cNvPr>
          <p:cNvSpPr txBox="1"/>
          <p:nvPr/>
        </p:nvSpPr>
        <p:spPr>
          <a:xfrm>
            <a:off x="5982368" y="3261467"/>
            <a:ext cx="3591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Handle y as a constant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Then, y will be eliminated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3DF1AEB-7A7A-DB14-D473-8083F86634C6}"/>
                  </a:ext>
                </a:extLst>
              </p14:cNvPr>
              <p14:cNvContentPartPr/>
              <p14:nvPr/>
            </p14:nvContentPartPr>
            <p14:xfrm>
              <a:off x="2156040" y="618120"/>
              <a:ext cx="9974880" cy="4176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3DF1AEB-7A7A-DB14-D473-8083F86634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680" y="608760"/>
                <a:ext cx="9993600" cy="41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171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each rotation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7C87BC-5286-E7DC-B17B-21343B1C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2" y="1847079"/>
            <a:ext cx="4105848" cy="3648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CEAA2-2698-E60B-5D0D-2FE15CAF27F0}"/>
              </a:ext>
            </a:extLst>
          </p:cNvPr>
          <p:cNvSpPr txBox="1"/>
          <p:nvPr/>
        </p:nvSpPr>
        <p:spPr>
          <a:xfrm>
            <a:off x="914400" y="2404431"/>
            <a:ext cx="588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 we find the </a:t>
            </a:r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optimal rotation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for the line?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0ADCD9-4075-81FE-3889-741226D08E8A}"/>
                  </a:ext>
                </a:extLst>
              </p14:cNvPr>
              <p14:cNvContentPartPr/>
              <p14:nvPr/>
            </p14:nvContentPartPr>
            <p14:xfrm>
              <a:off x="5721480" y="936720"/>
              <a:ext cx="5293800" cy="266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0ADCD9-4075-81FE-3889-741226D08E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2120" y="927360"/>
                <a:ext cx="5312520" cy="26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77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each rotation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7C87BC-5286-E7DC-B17B-21343B1C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2" y="1847079"/>
            <a:ext cx="4105848" cy="3648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CEAA2-2698-E60B-5D0D-2FE15CAF27F0}"/>
              </a:ext>
            </a:extLst>
          </p:cNvPr>
          <p:cNvSpPr txBox="1"/>
          <p:nvPr/>
        </p:nvSpPr>
        <p:spPr>
          <a:xfrm>
            <a:off x="914400" y="2404431"/>
            <a:ext cx="588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 we find the </a:t>
            </a:r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optimal rotation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for the line?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8980B-F632-A518-52A8-6558D1BB425D}"/>
              </a:ext>
            </a:extLst>
          </p:cNvPr>
          <p:cNvSpPr txBox="1"/>
          <p:nvPr/>
        </p:nvSpPr>
        <p:spPr>
          <a:xfrm>
            <a:off x="914401" y="2927650"/>
            <a:ext cx="161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Derivatives!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19535B6-1324-808C-A0A3-1741CE598712}"/>
                  </a:ext>
                </a:extLst>
              </p14:cNvPr>
              <p14:cNvContentPartPr/>
              <p14:nvPr/>
            </p14:nvContentPartPr>
            <p14:xfrm>
              <a:off x="555120" y="2446560"/>
              <a:ext cx="1976400" cy="1357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19535B6-1324-808C-A0A3-1741CE5987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760" y="2437200"/>
                <a:ext cx="1995120" cy="13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94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Derivative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709650-2BD3-9AE8-4238-CCA9A7DC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38" y="1752367"/>
            <a:ext cx="4891124" cy="36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Two independent variables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E3E08F-01F0-943F-6F15-CCC6DBD7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16" y="2016771"/>
            <a:ext cx="4134427" cy="3353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/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y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𝑎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∗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 have 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two independent variables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that needs to be optimized</a:t>
                </a:r>
              </a:p>
              <a:p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 dirty="0">
                    <a:ea typeface="나눔스퀘어" panose="020B0600000101010101" pitchFamily="50" charset="-127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slope</a:t>
                </a:r>
              </a:p>
              <a:p>
                <a:r>
                  <a:rPr lang="en-US" altLang="ko-KR" sz="2000" dirty="0">
                    <a:ea typeface="나눔스퀘어" panose="020B0600000101010101" pitchFamily="50" charset="-127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intercept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blipFill>
                <a:blip r:embed="rId4"/>
                <a:stretch>
                  <a:fillRect l="-1269" b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01B30F-089B-7AFF-72AE-01E0BBB499BF}"/>
                  </a:ext>
                </a:extLst>
              </p14:cNvPr>
              <p14:cNvContentPartPr/>
              <p14:nvPr/>
            </p14:nvContentPartPr>
            <p14:xfrm>
              <a:off x="737280" y="2492280"/>
              <a:ext cx="1710000" cy="230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01B30F-089B-7AFF-72AE-01E0BBB499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920" y="2482920"/>
                <a:ext cx="1728720" cy="23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55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If the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intercept has fixed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Partial derivative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/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y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𝑎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∗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 have 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two independent variables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that needs to be optimized</a:t>
                </a:r>
              </a:p>
              <a:p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 dirty="0">
                    <a:ea typeface="나눔스퀘어" panose="020B0600000101010101" pitchFamily="50" charset="-127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slope</a:t>
                </a:r>
              </a:p>
              <a:p>
                <a:r>
                  <a:rPr lang="en-US" altLang="ko-KR" sz="2000" dirty="0">
                    <a:ea typeface="나눔스퀘어" panose="020B0600000101010101" pitchFamily="50" charset="-127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intercept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blipFill>
                <a:blip r:embed="rId3"/>
                <a:stretch>
                  <a:fillRect l="-1269" b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2F2D6492-CE79-848E-1C66-1C94598BA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21" y="1839084"/>
            <a:ext cx="5646700" cy="37086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54A61C-E613-E526-F710-2200840CE2D6}"/>
                  </a:ext>
                </a:extLst>
              </p14:cNvPr>
              <p14:cNvContentPartPr/>
              <p14:nvPr/>
            </p14:nvContentPartPr>
            <p14:xfrm>
              <a:off x="525240" y="217800"/>
              <a:ext cx="10213560" cy="497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54A61C-E613-E526-F710-2200840CE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880" y="208440"/>
                <a:ext cx="10232280" cy="499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93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Take the derivative for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both independent variables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Total derivative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/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y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𝑎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∗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 have 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two independent variables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that needs to be optimized</a:t>
                </a:r>
              </a:p>
              <a:p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 dirty="0">
                    <a:ea typeface="나눔스퀘어" panose="020B0600000101010101" pitchFamily="50" charset="-127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slope</a:t>
                </a:r>
              </a:p>
              <a:p>
                <a:r>
                  <a:rPr lang="en-US" altLang="ko-KR" sz="2000" dirty="0">
                    <a:ea typeface="나눔스퀘어" panose="020B0600000101010101" pitchFamily="50" charset="-127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intercept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blipFill>
                <a:blip r:embed="rId3"/>
                <a:stretch>
                  <a:fillRect l="-1269" b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2CFC870-FCED-25E1-D1B8-4741C1818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436" y="1517062"/>
            <a:ext cx="5925069" cy="43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5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Gradient Descent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69127D-1762-2003-D65E-8ADEEE5A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56" y="1868755"/>
            <a:ext cx="4868487" cy="3496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E05BC0-0EE1-6F1C-F5CA-A5D29E2E5EB7}"/>
                  </a:ext>
                </a:extLst>
              </p14:cNvPr>
              <p14:cNvContentPartPr/>
              <p14:nvPr/>
            </p14:nvContentPartPr>
            <p14:xfrm>
              <a:off x="4356000" y="2043360"/>
              <a:ext cx="2846160" cy="2950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E05BC0-0EE1-6F1C-F5CA-A5D29E2E5E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6640" y="2034000"/>
                <a:ext cx="2864880" cy="29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836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 to ANN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26F849-3C23-A153-7188-65BEE8FB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1" y="1071562"/>
            <a:ext cx="94773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46C972-8270-AA27-81E1-1F494836966B}"/>
              </a:ext>
            </a:extLst>
          </p:cNvPr>
          <p:cNvSpPr txBox="1"/>
          <p:nvPr/>
        </p:nvSpPr>
        <p:spPr>
          <a:xfrm>
            <a:off x="4225381" y="5944820"/>
            <a:ext cx="3741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Visualized the loss map of Deep Neural Network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A70A37-48E0-BCA9-97D2-9BBB60CB5A3A}"/>
                  </a:ext>
                </a:extLst>
              </p14:cNvPr>
              <p14:cNvContentPartPr/>
              <p14:nvPr/>
            </p14:nvContentPartPr>
            <p14:xfrm>
              <a:off x="3489840" y="169560"/>
              <a:ext cx="5011920" cy="131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A70A37-48E0-BCA9-97D2-9BBB60CB5A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0480" y="160200"/>
                <a:ext cx="5030640" cy="13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78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Gradient Descent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6619E1-E218-1EB0-96BD-167CD316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928"/>
            <a:ext cx="12192000" cy="46021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C59617-3C0A-15B7-D76B-216A2E7D5814}"/>
                  </a:ext>
                </a:extLst>
              </p14:cNvPr>
              <p14:cNvContentPartPr/>
              <p14:nvPr/>
            </p14:nvContentPartPr>
            <p14:xfrm>
              <a:off x="2283480" y="1305000"/>
              <a:ext cx="9197640" cy="468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C59617-3C0A-15B7-D76B-216A2E7D58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4120" y="1295640"/>
                <a:ext cx="9216360" cy="47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351FF9-C9C3-B9D9-0FB2-40272532EBCD}"/>
                  </a:ext>
                </a:extLst>
              </p14:cNvPr>
              <p14:cNvContentPartPr/>
              <p14:nvPr/>
            </p14:nvContentPartPr>
            <p14:xfrm>
              <a:off x="5620320" y="1617120"/>
              <a:ext cx="6244560" cy="4663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351FF9-C9C3-B9D9-0FB2-40272532EB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0960" y="1607760"/>
                <a:ext cx="6263280" cy="46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13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Gradient Descent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온라인 미디어 2" title="Simple gradient descent">
            <a:hlinkClick r:id="" action="ppaction://media"/>
            <a:extLst>
              <a:ext uri="{FF2B5EF4-FFF2-40B4-BE49-F238E27FC236}">
                <a16:creationId xmlns:a16="http://schemas.microsoft.com/office/drawing/2014/main" id="{A4FF758B-1D01-3DFD-8446-0D87D60171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54942" y="1768614"/>
            <a:ext cx="5482116" cy="41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4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Derivative and Chain Rule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Chain Rule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A88CF3-33EE-FAEF-1E62-16EFB182E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4"/>
          <a:stretch/>
        </p:blipFill>
        <p:spPr>
          <a:xfrm>
            <a:off x="4494883" y="4661998"/>
            <a:ext cx="3202233" cy="93358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7A1D99-58A2-D3D9-B6DB-C5105E52697B}"/>
              </a:ext>
            </a:extLst>
          </p:cNvPr>
          <p:cNvGrpSpPr/>
          <p:nvPr/>
        </p:nvGrpSpPr>
        <p:grpSpPr>
          <a:xfrm>
            <a:off x="3767791" y="3518838"/>
            <a:ext cx="4656416" cy="1143160"/>
            <a:chOff x="1439584" y="1615649"/>
            <a:chExt cx="4656416" cy="114316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ABADB30-7310-8B1E-101B-317812110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584" y="1615649"/>
              <a:ext cx="1314633" cy="114316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3777A0A-C927-25F1-BFE7-5F68C6ABF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7418" y="1778385"/>
              <a:ext cx="1838582" cy="93358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307483-EFC4-B61C-2D0C-E02D18E12340}"/>
                </a:ext>
              </a:extLst>
            </p:cNvPr>
            <p:cNvSpPr txBox="1"/>
            <p:nvPr/>
          </p:nvSpPr>
          <p:spPr>
            <a:xfrm>
              <a:off x="3204724" y="1978855"/>
              <a:ext cx="60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A9DEFAB-3435-1637-2658-A27B2DFCD850}"/>
              </a:ext>
            </a:extLst>
          </p:cNvPr>
          <p:cNvSpPr txBox="1"/>
          <p:nvPr/>
        </p:nvSpPr>
        <p:spPr>
          <a:xfrm>
            <a:off x="4605051" y="1482586"/>
            <a:ext cx="245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253622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Backpropagation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3BC3B7-D2CB-41AD-BEEF-BC4ED76A6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16" y="1823864"/>
            <a:ext cx="7107367" cy="35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881AA5-C9F0-59E6-03A0-983F8FD0C09F}"/>
                  </a:ext>
                </a:extLst>
              </p14:cNvPr>
              <p14:cNvContentPartPr/>
              <p14:nvPr/>
            </p14:nvContentPartPr>
            <p14:xfrm>
              <a:off x="4397400" y="1591560"/>
              <a:ext cx="3454560" cy="272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881AA5-C9F0-59E6-03A0-983F8FD0C0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8040" y="1582200"/>
                <a:ext cx="3473280" cy="27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03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Backpropagation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63BC61-17E9-BE5B-7170-0EF1BBAE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976" y="2063540"/>
            <a:ext cx="8418047" cy="29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1DFD2-8F56-A72F-F1F7-074639A6FF72}"/>
              </a:ext>
            </a:extLst>
          </p:cNvPr>
          <p:cNvSpPr txBox="1"/>
          <p:nvPr/>
        </p:nvSpPr>
        <p:spPr>
          <a:xfrm>
            <a:off x="3659622" y="5518784"/>
            <a:ext cx="487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Calculate through the Chain rule!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7C13CA-4BA4-8683-ECC1-614BE826770C}"/>
                  </a:ext>
                </a:extLst>
              </p14:cNvPr>
              <p14:cNvContentPartPr/>
              <p14:nvPr/>
            </p14:nvContentPartPr>
            <p14:xfrm>
              <a:off x="2354040" y="1146240"/>
              <a:ext cx="6987600" cy="363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7C13CA-4BA4-8683-ECC1-614BE82677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4680" y="1136880"/>
                <a:ext cx="7006320" cy="36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040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RNN?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CB27C4-20E5-C063-C44A-757166F6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4" y="1682628"/>
            <a:ext cx="6122869" cy="349274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05C5B8E-AD84-34EA-1E54-BB9F9536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95" y="2505304"/>
            <a:ext cx="4501494" cy="14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6A8A7-1B9E-719A-D781-4C1E97FF8732}"/>
              </a:ext>
            </a:extLst>
          </p:cNvPr>
          <p:cNvSpPr txBox="1"/>
          <p:nvPr/>
        </p:nvSpPr>
        <p:spPr>
          <a:xfrm>
            <a:off x="3659623" y="5778852"/>
            <a:ext cx="487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DNN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8FAB06-0679-8091-312B-2220AC9F46F6}"/>
                  </a:ext>
                </a:extLst>
              </p14:cNvPr>
              <p14:cNvContentPartPr/>
              <p14:nvPr/>
            </p14:nvContentPartPr>
            <p14:xfrm>
              <a:off x="123120" y="1331280"/>
              <a:ext cx="8382960" cy="4319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8FAB06-0679-8091-312B-2220AC9F46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760" y="1321920"/>
                <a:ext cx="8401680" cy="433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849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RNN?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05C5B8E-AD84-34EA-1E54-BB9F9536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58" y="2725641"/>
            <a:ext cx="4501494" cy="14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E2C23F6-6F4A-0FAB-CA6D-62A2E8F9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71" y="2254670"/>
            <a:ext cx="6033181" cy="27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308697-1592-A4E0-8B1D-0151F0528EC7}"/>
              </a:ext>
            </a:extLst>
          </p:cNvPr>
          <p:cNvSpPr txBox="1"/>
          <p:nvPr/>
        </p:nvSpPr>
        <p:spPr>
          <a:xfrm>
            <a:off x="3659623" y="5778852"/>
            <a:ext cx="487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is calculated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sequentially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(or Recursively)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4803CF-F427-2D26-D601-8A4315F1CFC2}"/>
                  </a:ext>
                </a:extLst>
              </p14:cNvPr>
              <p14:cNvContentPartPr/>
              <p14:nvPr/>
            </p14:nvContentPartPr>
            <p14:xfrm>
              <a:off x="872640" y="1046160"/>
              <a:ext cx="10344600" cy="294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4803CF-F427-2D26-D601-8A4315F1CF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280" y="1036800"/>
                <a:ext cx="10363320" cy="29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63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RNN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E2C23F6-6F4A-0FAB-CA6D-62A2E8F9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6" y="2606014"/>
            <a:ext cx="5078776" cy="234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308697-1592-A4E0-8B1D-0151F0528EC7}"/>
              </a:ext>
            </a:extLst>
          </p:cNvPr>
          <p:cNvSpPr txBox="1"/>
          <p:nvPr/>
        </p:nvSpPr>
        <p:spPr>
          <a:xfrm>
            <a:off x="5623286" y="3565507"/>
            <a:ext cx="94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  <a:endParaRPr lang="ko-KR" alt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EE2A9FC-9DD4-BEE2-28E2-98A425625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14" y="2514797"/>
            <a:ext cx="5575431" cy="253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9B81E3-9D05-282C-E0AA-51339ADBE45D}"/>
                  </a:ext>
                </a:extLst>
              </p14:cNvPr>
              <p14:cNvContentPartPr/>
              <p14:nvPr/>
            </p14:nvContentPartPr>
            <p14:xfrm>
              <a:off x="878400" y="1305000"/>
              <a:ext cx="6687000" cy="74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9B81E3-9D05-282C-E0AA-51339ADBE4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040" y="1295640"/>
                <a:ext cx="6705720" cy="76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69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B22530D-8998-A693-C0A9-CCAC5E44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12" y="686791"/>
            <a:ext cx="5078776" cy="234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enter image description here">
            <a:extLst>
              <a:ext uri="{FF2B5EF4-FFF2-40B4-BE49-F238E27FC236}">
                <a16:creationId xmlns:a16="http://schemas.microsoft.com/office/drawing/2014/main" id="{02CB227E-D796-8072-779F-A89C5D24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16" y="3911562"/>
            <a:ext cx="6448368" cy="174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03EE54-78F7-8B17-B5D1-8A63143957C4}"/>
              </a:ext>
            </a:extLst>
          </p:cNvPr>
          <p:cNvSpPr txBox="1"/>
          <p:nvPr/>
        </p:nvSpPr>
        <p:spPr>
          <a:xfrm>
            <a:off x="4945749" y="5657997"/>
            <a:ext cx="2807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Ripple Carry Adder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0010AB-BF33-FAAE-434C-F351EBB45C1C}"/>
                  </a:ext>
                </a:extLst>
              </p14:cNvPr>
              <p14:cNvContentPartPr/>
              <p14:nvPr/>
            </p14:nvContentPartPr>
            <p14:xfrm>
              <a:off x="385200" y="1197000"/>
              <a:ext cx="2694960" cy="1344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0010AB-BF33-FAAE-434C-F351EBB45C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840" y="1187640"/>
                <a:ext cx="2713680" cy="13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287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RNN: Examples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F0D1A12-4D97-BE58-4A82-3F22D2AB5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1"/>
          <a:stretch/>
        </p:blipFill>
        <p:spPr bwMode="auto">
          <a:xfrm>
            <a:off x="795880" y="1817924"/>
            <a:ext cx="10600240" cy="29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D3D31-FDCC-3943-B6F5-149962B9620B}"/>
              </a:ext>
            </a:extLst>
          </p:cNvPr>
          <p:cNvSpPr txBox="1"/>
          <p:nvPr/>
        </p:nvSpPr>
        <p:spPr>
          <a:xfrm>
            <a:off x="1290996" y="5339220"/>
            <a:ext cx="190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One-to-many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023B7-B31D-8DD0-25F4-90E14D654C5E}"/>
              </a:ext>
            </a:extLst>
          </p:cNvPr>
          <p:cNvSpPr txBox="1"/>
          <p:nvPr/>
        </p:nvSpPr>
        <p:spPr>
          <a:xfrm>
            <a:off x="4901681" y="5339220"/>
            <a:ext cx="190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Many-to-many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7B7F8-47BF-1FDA-B7BC-21D0C092E777}"/>
              </a:ext>
            </a:extLst>
          </p:cNvPr>
          <p:cNvSpPr txBox="1"/>
          <p:nvPr/>
        </p:nvSpPr>
        <p:spPr>
          <a:xfrm>
            <a:off x="8648426" y="5339220"/>
            <a:ext cx="190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Many-to-many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206D7-0676-C883-E601-11C6C164B573}"/>
              </a:ext>
            </a:extLst>
          </p:cNvPr>
          <p:cNvSpPr txBox="1"/>
          <p:nvPr/>
        </p:nvSpPr>
        <p:spPr>
          <a:xfrm>
            <a:off x="243040" y="6019473"/>
            <a:ext cx="89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58C9B-7083-9335-4139-774F39EA0809}"/>
              </a:ext>
            </a:extLst>
          </p:cNvPr>
          <p:cNvSpPr txBox="1"/>
          <p:nvPr/>
        </p:nvSpPr>
        <p:spPr>
          <a:xfrm>
            <a:off x="4901681" y="5998371"/>
            <a:ext cx="246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   Words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Output: Classes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87B34-2C5B-09CA-0294-294A93B33C7D}"/>
              </a:ext>
            </a:extLst>
          </p:cNvPr>
          <p:cNvSpPr txBox="1"/>
          <p:nvPr/>
        </p:nvSpPr>
        <p:spPr>
          <a:xfrm>
            <a:off x="8367563" y="5990686"/>
            <a:ext cx="246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   Stock price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Output: Stock price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088D6-72EF-48E5-6238-8F2A1B103794}"/>
              </a:ext>
            </a:extLst>
          </p:cNvPr>
          <p:cNvSpPr txBox="1"/>
          <p:nvPr/>
        </p:nvSpPr>
        <p:spPr>
          <a:xfrm>
            <a:off x="1218561" y="5991931"/>
            <a:ext cx="246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   Word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Output: Emotions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6162F8-FD8C-4781-8556-6902EBFF5135}"/>
                  </a:ext>
                </a:extLst>
              </p14:cNvPr>
              <p14:cNvContentPartPr/>
              <p14:nvPr/>
            </p14:nvContentPartPr>
            <p14:xfrm>
              <a:off x="402840" y="513000"/>
              <a:ext cx="10351440" cy="6181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6162F8-FD8C-4781-8556-6902EBFF51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480" y="503640"/>
                <a:ext cx="10370160" cy="620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3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053A6B7-92B5-48B6-6362-E784F8B3F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837" y="1490492"/>
            <a:ext cx="1943445" cy="310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514316" y="5206366"/>
                <a:ext cx="5057567" cy="103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Hidden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tanh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Output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f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b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𝑓</m:t>
                    </m:r>
                  </m:oMath>
                </a14:m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is a nonlinear activation function.</a:t>
                </a:r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16" y="5206366"/>
                <a:ext cx="5057567" cy="1039836"/>
              </a:xfrm>
              <a:prstGeom prst="rect">
                <a:avLst/>
              </a:prstGeom>
              <a:blipFill>
                <a:blip r:embed="rId4"/>
                <a:stretch>
                  <a:fillRect l="-1205" t="-2924" b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B7D69E4C-F634-0DDB-3F7D-D25A7366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33" y="1648130"/>
            <a:ext cx="6033181" cy="27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/>
              <p:nvPr/>
            </p:nvSpPr>
            <p:spPr>
              <a:xfrm>
                <a:off x="6620117" y="4647290"/>
                <a:ext cx="505756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𝑑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Dimension of the input (vector)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Size of the hidden state</a:t>
                </a:r>
                <a:endParaRPr lang="en-US" altLang="ko-KR" sz="2000" i="1" dirty="0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𝑑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 b="0" dirty="0">
                  <a:latin typeface="나눔스퀘어" panose="020B0600000101010101" pitchFamily="50" charset="-127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𝑊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117" y="4647290"/>
                <a:ext cx="5057567" cy="2246769"/>
              </a:xfrm>
              <a:prstGeom prst="rect">
                <a:avLst/>
              </a:prstGeom>
              <a:blipFill>
                <a:blip r:embed="rId6"/>
                <a:stretch>
                  <a:fillRect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65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053A6B7-92B5-48B6-6362-E784F8B3F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4" y="1402147"/>
            <a:ext cx="1943445" cy="310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514315" y="5031711"/>
                <a:ext cx="5057567" cy="103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Hidden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tanh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Output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f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b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𝑓</m:t>
                    </m:r>
                  </m:oMath>
                </a14:m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is a nonlinear activation function.</a:t>
                </a:r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15" y="5031711"/>
                <a:ext cx="5057567" cy="1039836"/>
              </a:xfrm>
              <a:prstGeom prst="rect">
                <a:avLst/>
              </a:prstGeom>
              <a:blipFill>
                <a:blip r:embed="rId4"/>
                <a:stretch>
                  <a:fillRect l="-1205" t="-2924" b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/>
              <p:nvPr/>
            </p:nvSpPr>
            <p:spPr>
              <a:xfrm>
                <a:off x="6620119" y="4239666"/>
                <a:ext cx="505756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𝑑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Dimension of the input (vector)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Size of the hidden state</a:t>
                </a:r>
                <a:endParaRPr lang="en-US" altLang="ko-KR" sz="2000" i="1" dirty="0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𝑑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 b="0" dirty="0">
                  <a:latin typeface="나눔스퀘어" panose="020B0600000101010101" pitchFamily="50" charset="-127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𝑊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119" y="4239666"/>
                <a:ext cx="5057567" cy="2246769"/>
              </a:xfrm>
              <a:prstGeom prst="rect">
                <a:avLst/>
              </a:prstGeom>
              <a:blipFill>
                <a:blip r:embed="rId5"/>
                <a:stretch>
                  <a:fillRect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>
            <a:extLst>
              <a:ext uri="{FF2B5EF4-FFF2-40B4-BE49-F238E27FC236}">
                <a16:creationId xmlns:a16="http://schemas.microsoft.com/office/drawing/2014/main" id="{B2CFBEA3-D6D0-C382-90CD-274FD147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190" y="1681629"/>
            <a:ext cx="7059287" cy="13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88386-B572-AEF5-C1E1-487184AE9CA8}"/>
                  </a:ext>
                </a:extLst>
              </p:cNvPr>
              <p:cNvSpPr txBox="1"/>
              <p:nvPr/>
            </p:nvSpPr>
            <p:spPr>
              <a:xfrm>
                <a:off x="6913281" y="866422"/>
                <a:ext cx="17459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Batch size: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𝑑</m:t>
                    </m:r>
                  </m:oMath>
                </a14:m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4</a:t>
                </a:r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88386-B572-AEF5-C1E1-487184AE9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281" y="866422"/>
                <a:ext cx="1745978" cy="707886"/>
              </a:xfrm>
              <a:prstGeom prst="rect">
                <a:avLst/>
              </a:prstGeom>
              <a:blipFill>
                <a:blip r:embed="rId7"/>
                <a:stretch>
                  <a:fillRect l="-349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A5B8B2-061D-3F4F-C50F-339D06CCC320}"/>
              </a:ext>
            </a:extLst>
          </p:cNvPr>
          <p:cNvSpPr txBox="1"/>
          <p:nvPr/>
        </p:nvSpPr>
        <p:spPr>
          <a:xfrm>
            <a:off x="5687046" y="3228945"/>
            <a:ext cx="419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RNN calculation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12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Practice: Partial Derivatives for Linear Equations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1028436" y="4981752"/>
                <a:ext cx="4399208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36" y="4981752"/>
                <a:ext cx="4399208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 descr="MSE와 CEE에 대한 고찰">
            <a:extLst>
              <a:ext uri="{FF2B5EF4-FFF2-40B4-BE49-F238E27FC236}">
                <a16:creationId xmlns:a16="http://schemas.microsoft.com/office/drawing/2014/main" id="{D7A816B3-1F70-B5E2-F68A-C8F8D2F8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517" y="1038582"/>
            <a:ext cx="6502965" cy="294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/>
              <p:nvPr/>
            </p:nvSpPr>
            <p:spPr>
              <a:xfrm>
                <a:off x="3996775" y="3980658"/>
                <a:ext cx="41984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𝑚𝑥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𝑐</m:t>
                      </m:r>
                    </m:oMath>
                  </m:oMathPara>
                </a14:m>
                <a:endParaRPr lang="ko-KR" altLang="en-US" sz="3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775" y="3980658"/>
                <a:ext cx="419844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/>
              <p:nvPr/>
            </p:nvSpPr>
            <p:spPr>
              <a:xfrm>
                <a:off x="6764357" y="4981752"/>
                <a:ext cx="3928674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 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57" y="4981752"/>
                <a:ext cx="3928674" cy="837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2EF53B-10DD-8E07-42DF-36A9AB89BA61}"/>
                  </a:ext>
                </a:extLst>
              </p14:cNvPr>
              <p14:cNvContentPartPr/>
              <p14:nvPr/>
            </p14:nvContentPartPr>
            <p14:xfrm>
              <a:off x="486360" y="649800"/>
              <a:ext cx="10723320" cy="5108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2EF53B-10DD-8E07-42DF-36A9AB89BA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7000" y="640440"/>
                <a:ext cx="10742040" cy="512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58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E9E875D-FF34-B0C4-3C8F-192368A0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47" y="1512861"/>
            <a:ext cx="5506545" cy="470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9C408F5-83FD-2D44-5D22-0B320BF1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10" y="1512860"/>
            <a:ext cx="5506546" cy="470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394C3-767E-A79B-336C-45A69FFBB1F0}"/>
                  </a:ext>
                </a:extLst>
              </p:cNvPr>
              <p:cNvSpPr txBox="1"/>
              <p:nvPr/>
            </p:nvSpPr>
            <p:spPr>
              <a:xfrm>
                <a:off x="2313406" y="6241454"/>
                <a:ext cx="1802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y is fixed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394C3-767E-A79B-336C-45A69FFBB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406" y="6241454"/>
                <a:ext cx="1802225" cy="276999"/>
              </a:xfrm>
              <a:prstGeom prst="rect">
                <a:avLst/>
              </a:prstGeom>
              <a:blipFill>
                <a:blip r:embed="rId5"/>
                <a:stretch>
                  <a:fillRect l="-5405" t="-28889" r="-777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854374-3565-5126-618C-A3773DA1C4C5}"/>
                  </a:ext>
                </a:extLst>
              </p:cNvPr>
              <p:cNvSpPr txBox="1"/>
              <p:nvPr/>
            </p:nvSpPr>
            <p:spPr>
              <a:xfrm>
                <a:off x="8075763" y="6242641"/>
                <a:ext cx="1803442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x is fixed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854374-3565-5126-618C-A3773DA1C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763" y="6242641"/>
                <a:ext cx="1803442" cy="298928"/>
              </a:xfrm>
              <a:prstGeom prst="rect">
                <a:avLst/>
              </a:prstGeom>
              <a:blipFill>
                <a:blip r:embed="rId6"/>
                <a:stretch>
                  <a:fillRect l="-5743" t="-28571" r="-7432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C67C16-80B2-8F00-B5BE-F1BB0200EE48}"/>
                  </a:ext>
                </a:extLst>
              </p14:cNvPr>
              <p14:cNvContentPartPr/>
              <p14:nvPr/>
            </p14:nvContentPartPr>
            <p14:xfrm>
              <a:off x="7653240" y="4238280"/>
              <a:ext cx="2898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C67C16-80B2-8F00-B5BE-F1BB0200EE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43880" y="4228920"/>
                <a:ext cx="308520" cy="3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18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Practice: Partial Derivatives for Linear Equations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/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𝑚𝑥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𝑐</m:t>
                      </m:r>
                    </m:oMath>
                  </m:oMathPara>
                </a14:m>
                <a:endParaRPr lang="ko-KR" altLang="en-US" sz="3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/>
              <p:nvPr/>
            </p:nvSpPr>
            <p:spPr>
              <a:xfrm>
                <a:off x="4314922" y="2825378"/>
                <a:ext cx="3928674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 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922" y="2825378"/>
                <a:ext cx="39286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4159800" y="2041998"/>
                <a:ext cx="4088963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2041998"/>
                <a:ext cx="4088963" cy="837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663095-DD5C-CD0A-8A10-329DF5446CB8}"/>
              </a:ext>
            </a:extLst>
          </p:cNvPr>
          <p:cNvSpPr txBox="1"/>
          <p:nvPr/>
        </p:nvSpPr>
        <p:spPr>
          <a:xfrm>
            <a:off x="1000784" y="3680279"/>
            <a:ext cx="2943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(x1, y1) = (1, 2)</a:t>
            </a:r>
          </a:p>
          <a:p>
            <a:pPr algn="ctr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(x2, y2) = (2, 3)</a:t>
            </a:r>
          </a:p>
          <a:p>
            <a:pPr algn="ctr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(x3, y3) = (3, 4)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/>
              <p:nvPr/>
            </p:nvSpPr>
            <p:spPr>
              <a:xfrm>
                <a:off x="4909937" y="4203646"/>
                <a:ext cx="523659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Initial condition</a:t>
                </a:r>
              </a:p>
              <a:p>
                <a:pPr algn="ctr"/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m:1, c:0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</m:oMath>
                  </m:oMathPara>
                </a14:m>
                <a:endPara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Learning rate = 0.01</a:t>
                </a:r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37" y="4203646"/>
                <a:ext cx="5236598" cy="1323439"/>
              </a:xfrm>
              <a:prstGeom prst="rect">
                <a:avLst/>
              </a:prstGeom>
              <a:blipFill>
                <a:blip r:embed="rId6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/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𝑀𝑆𝐸</m:t>
                      </m:r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=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𝑚𝑥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+</m:t>
                                  </m:r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4DC8FD-8326-5DEB-4171-B7E205BC5FF1}"/>
                  </a:ext>
                </a:extLst>
              </p14:cNvPr>
              <p14:cNvContentPartPr/>
              <p14:nvPr/>
            </p14:nvContentPartPr>
            <p14:xfrm>
              <a:off x="716760" y="962280"/>
              <a:ext cx="8696520" cy="4683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4DC8FD-8326-5DEB-4171-B7E205BC5F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400" y="952920"/>
                <a:ext cx="8715240" cy="470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0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Practice: Partial Derivatives for Linear Equations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/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𝑚𝑥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𝑐</m:t>
                      </m:r>
                    </m:oMath>
                  </m:oMathPara>
                </a14:m>
                <a:endParaRPr lang="ko-KR" altLang="en-US" sz="3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/>
              <p:nvPr/>
            </p:nvSpPr>
            <p:spPr>
              <a:xfrm>
                <a:off x="4320089" y="2825377"/>
                <a:ext cx="3928674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 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89" y="2825377"/>
                <a:ext cx="39286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4159800" y="2040508"/>
                <a:ext cx="4088963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2040508"/>
                <a:ext cx="4088963" cy="837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663095-DD5C-CD0A-8A10-329DF5446CB8}"/>
              </a:ext>
            </a:extLst>
          </p:cNvPr>
          <p:cNvSpPr txBox="1"/>
          <p:nvPr/>
        </p:nvSpPr>
        <p:spPr>
          <a:xfrm>
            <a:off x="1000784" y="3680279"/>
            <a:ext cx="2943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(x1, y1) = (1, 2)</a:t>
            </a:r>
          </a:p>
          <a:p>
            <a:pPr algn="ctr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(x2, y2) = (2, 3)</a:t>
            </a:r>
          </a:p>
          <a:p>
            <a:pPr algn="ctr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(x3, y3) = (3, 4)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/>
              <p:nvPr/>
            </p:nvSpPr>
            <p:spPr>
              <a:xfrm>
                <a:off x="8986178" y="2136265"/>
                <a:ext cx="236119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Initial condition</a:t>
                </a:r>
              </a:p>
              <a:p>
                <a:pPr algn="ctr"/>
                <a:r>
                  <a:rPr lang="en-US" altLang="ko-KR" sz="2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m:1, c:0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178" y="2136265"/>
                <a:ext cx="2361196" cy="1015663"/>
              </a:xfrm>
              <a:prstGeom prst="rect">
                <a:avLst/>
              </a:prstGeom>
              <a:blipFill>
                <a:blip r:embed="rId6"/>
                <a:stretch>
                  <a:fillRect t="-2994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/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𝑀𝑆𝐸</m:t>
                      </m:r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=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𝑚𝑥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+</m:t>
                                  </m:r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2C033-9412-40CD-AC8C-A49D3EEF1891}"/>
                  </a:ext>
                </a:extLst>
              </p:cNvPr>
              <p:cNvSpPr txBox="1"/>
              <p:nvPr/>
            </p:nvSpPr>
            <p:spPr>
              <a:xfrm>
                <a:off x="4731008" y="4447913"/>
                <a:ext cx="6616366" cy="69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2−1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−2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3−2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−3(4−3)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=−2</m:t>
                      </m:r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2C033-9412-40CD-AC8C-A49D3EEF1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08" y="4447913"/>
                <a:ext cx="6616366" cy="6971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C02C4-1E1C-764D-373E-F9800E551F39}"/>
                  </a:ext>
                </a:extLst>
              </p:cNvPr>
              <p:cNvSpPr txBox="1"/>
              <p:nvPr/>
            </p:nvSpPr>
            <p:spPr>
              <a:xfrm>
                <a:off x="4791839" y="3715284"/>
                <a:ext cx="4925038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𝑀𝑆𝐸</m:t>
                      </m:r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=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3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4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C02C4-1E1C-764D-373E-F9800E551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9" y="3715284"/>
                <a:ext cx="4925038" cy="612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EDFC83-6FEF-DD20-281D-BF2B53B9340D}"/>
                  </a:ext>
                </a:extLst>
              </p:cNvPr>
              <p:cNvSpPr txBox="1"/>
              <p:nvPr/>
            </p:nvSpPr>
            <p:spPr>
              <a:xfrm>
                <a:off x="4791955" y="5263315"/>
                <a:ext cx="6302031" cy="67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2−1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3−2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4−3</m:t>
                              </m:r>
                            </m:e>
                          </m:d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=−2</m:t>
                      </m:r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EDFC83-6FEF-DD20-281D-BF2B53B93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55" y="5263315"/>
                <a:ext cx="6302031" cy="6776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FDA51F-CC93-EC1A-9C5B-72378074D2DD}"/>
                  </a:ext>
                </a:extLst>
              </p14:cNvPr>
              <p14:cNvContentPartPr/>
              <p14:nvPr/>
            </p14:nvContentPartPr>
            <p14:xfrm>
              <a:off x="732240" y="894960"/>
              <a:ext cx="11194200" cy="5830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FDA51F-CC93-EC1A-9C5B-72378074D2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2880" y="885600"/>
                <a:ext cx="11212920" cy="58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75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References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6D810-644F-7C5D-9570-37B2CF737017}"/>
              </a:ext>
            </a:extLst>
          </p:cNvPr>
          <p:cNvSpPr txBox="1"/>
          <p:nvPr/>
        </p:nvSpPr>
        <p:spPr>
          <a:xfrm>
            <a:off x="457200" y="199588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https://youtube.com/playlist?list=PLblh5JKOoLUIzaEkCLIUxQFjPIlapw8nU</a:t>
            </a:r>
            <a:endParaRPr lang="en-US" dirty="0"/>
          </a:p>
          <a:p>
            <a:endParaRPr lang="en-US" dirty="0"/>
          </a:p>
          <a:p>
            <a:r>
              <a:rPr lang="fr-FR" dirty="0">
                <a:hlinkClick r:id="rId4"/>
              </a:rPr>
              <a:t>Section 01 (massey.ac.nz)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466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 descr="Rosenblatt's perceptron, the first modern neural network | by  Jean-Christophe B. Loiseau | Towards Data Science">
            <a:extLst>
              <a:ext uri="{FF2B5EF4-FFF2-40B4-BE49-F238E27FC236}">
                <a16:creationId xmlns:a16="http://schemas.microsoft.com/office/drawing/2014/main" id="{BD8D8987-9184-04F1-BBD0-8C42B8E0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2" y="1008216"/>
            <a:ext cx="10212636" cy="574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3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8" name="Picture 4" descr="Chapter 2.1 : [Deep Learning 101] What is Deep Learning and how are neurons  connected to it? | by Anshuman Patel | Computer Vision 101 with Deep  Learning | Medium">
            <a:extLst>
              <a:ext uri="{FF2B5EF4-FFF2-40B4-BE49-F238E27FC236}">
                <a16:creationId xmlns:a16="http://schemas.microsoft.com/office/drawing/2014/main" id="{5219E1DC-645F-4771-AAAA-75EC1E1A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4" y="1942180"/>
            <a:ext cx="7453960" cy="359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neurons work? - Queensland Brain Institute - University of Queensland">
            <a:extLst>
              <a:ext uri="{FF2B5EF4-FFF2-40B4-BE49-F238E27FC236}">
                <a16:creationId xmlns:a16="http://schemas.microsoft.com/office/drawing/2014/main" id="{BA64BE65-248F-D200-2EEB-EABDD5BF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41" y="1709219"/>
            <a:ext cx="3613533" cy="40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37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559FB3C2-D85E-030A-9648-A5DB2B68F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18247"/>
            <a:ext cx="114300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91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3507</TotalTime>
  <Words>1811</Words>
  <Application>Microsoft Office PowerPoint</Application>
  <PresentationFormat>Widescreen</PresentationFormat>
  <Paragraphs>368</Paragraphs>
  <Slides>62</Slides>
  <Notes>62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Beak SuWhan</dc:creator>
  <cp:lastModifiedBy>이지운</cp:lastModifiedBy>
  <cp:revision>38</cp:revision>
  <dcterms:created xsi:type="dcterms:W3CDTF">2020-01-07T02:35:13Z</dcterms:created>
  <dcterms:modified xsi:type="dcterms:W3CDTF">2023-07-29T08:20:02Z</dcterms:modified>
</cp:coreProperties>
</file>